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7" r:id="rId5"/>
    <p:sldMasterId id="2147483710" r:id="rId6"/>
    <p:sldMasterId id="2147483723" r:id="rId7"/>
    <p:sldMasterId id="2147483737" r:id="rId8"/>
    <p:sldMasterId id="2147483749" r:id="rId9"/>
  </p:sldMasterIdLst>
  <p:notesMasterIdLst>
    <p:notesMasterId r:id="rId54"/>
  </p:notesMasterIdLst>
  <p:sldIdLst>
    <p:sldId id="294" r:id="rId10"/>
    <p:sldId id="257" r:id="rId11"/>
    <p:sldId id="295" r:id="rId12"/>
    <p:sldId id="296" r:id="rId13"/>
    <p:sldId id="258" r:id="rId14"/>
    <p:sldId id="259" r:id="rId15"/>
    <p:sldId id="260" r:id="rId16"/>
    <p:sldId id="261" r:id="rId17"/>
    <p:sldId id="297" r:id="rId18"/>
    <p:sldId id="262" r:id="rId19"/>
    <p:sldId id="263" r:id="rId20"/>
    <p:sldId id="303" r:id="rId21"/>
    <p:sldId id="264" r:id="rId22"/>
    <p:sldId id="298" r:id="rId23"/>
    <p:sldId id="266" r:id="rId24"/>
    <p:sldId id="267" r:id="rId25"/>
    <p:sldId id="268" r:id="rId26"/>
    <p:sldId id="300" r:id="rId27"/>
    <p:sldId id="269" r:id="rId28"/>
    <p:sldId id="270" r:id="rId29"/>
    <p:sldId id="271" r:id="rId30"/>
    <p:sldId id="272" r:id="rId31"/>
    <p:sldId id="299" r:id="rId32"/>
    <p:sldId id="304" r:id="rId33"/>
    <p:sldId id="274" r:id="rId34"/>
    <p:sldId id="275" r:id="rId35"/>
    <p:sldId id="276" r:id="rId36"/>
    <p:sldId id="305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3" r:id="rId52"/>
    <p:sldId id="301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6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0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F1C8A-AA6D-44A1-925E-FEA46FD927B0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193A2-9DD0-4BCD-A67E-B49B6ADA440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BC8119B-3438-4A73-95A8-2659B70A87DF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SimSun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8CBE547-EAD3-4A6E-A6D1-00B43340E01D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2E6CA4F7-D5E4-4B86-96D3-3616984EE376}" type="slidenum">
              <a:rPr lang="en-US" sz="1100">
                <a:solidFill>
                  <a:prstClr val="black"/>
                </a:solidFill>
                <a:latin typeface="Calibri"/>
              </a:rPr>
              <a:pPr algn="r" rtl="0"/>
              <a:t>34</a:t>
            </a:fld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680E251-E14A-45E4-8588-0E933E688C89}" type="slidenum">
              <a:rPr lang="en-US" sz="11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1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5CE1811-912B-487C-9CAA-596DBE73947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F0D3E9E-02AD-4886-A38C-6CA96DC2A26C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28F6818-6383-4291-A7A5-43D214D5E94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E4DD4C0-5A76-4BF6-B081-D3525EA6C28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0EFAD0D-8022-4CF4-98E6-6A81027FB2CB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A4BC945-45B5-4F8E-AB50-8F39C6A479C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8B5F5E3-A669-49B0-A331-248C984FA0A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54B03D7-2B38-4CE0-996A-3CE03C71E15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B38FFEC-7515-4D03-84E8-BCE00B08354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B3598FE-068B-4EE0-A837-F74AC959957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E910765-F4FD-4B92-AE68-AE07D3F8AC9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450562" name="Oval 2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0563" name="Oval 3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0564" name="Oval 4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0565" name="Oval 5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0566" name="Oval 6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0567" name="Oval 7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50569" name="Rectangle 9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5057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5057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3853081-48A2-4181-9C7E-1A8DE1DCFE0F}" type="slidenum">
              <a:rPr lang="en-US" sz="1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5057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838200"/>
          </a:xfrm>
        </p:spPr>
        <p:txBody>
          <a:bodyPr anchor="b"/>
          <a:lstStyle>
            <a:lvl1pPr algn="r">
              <a:defRPr sz="27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056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209800"/>
            <a:ext cx="7772400" cy="3048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50575" name="Picture 15" descr="psusu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152400"/>
            <a:ext cx="788988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450562" name="Oval 2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0563" name="Oval 3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0564" name="Oval 4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0565" name="Oval 5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0566" name="Oval 6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0567" name="Oval 7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50569" name="Rectangle 9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50570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50571" name="Rectangle 1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3853081-48A2-4181-9C7E-1A8DE1DCFE0F}" type="slidenum">
              <a:rPr lang="en-US" sz="1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5057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838200"/>
          </a:xfrm>
        </p:spPr>
        <p:txBody>
          <a:bodyPr anchor="b"/>
          <a:lstStyle>
            <a:lvl1pPr algn="r">
              <a:defRPr sz="27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056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209800"/>
            <a:ext cx="7772400" cy="3048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50575" name="Picture 15" descr="psusu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152400"/>
            <a:ext cx="788988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endParaRPr lang="en-US" sz="10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2975D15-A836-4D80-A107-6F6EF9C92FFD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35D5A32-49B8-482D-ADD1-82A70840891A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4348C72-240C-4251-B985-74BB3682A117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0D913ED-5D45-4255-BF35-289AEA125A6D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F9EE957-F48A-4EB6-8D1C-7146CF3A6F3F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462028E-2330-4B3E-821D-C4C40A8573E5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D641D28-DC0A-4E1E-AF89-10BD2BF4FE8B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C0D2A71-3C29-4EFA-92A0-FD2190CBC238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990A025-E214-4E94-A199-99291FF0CD9C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168CF8B-482A-4B6E-9C80-71A004B34940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627CB2A-34C9-412A-BEA0-F9C39E6F4AA4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57229BC-4A6B-408C-8D45-1BE79DD639CA}" type="slidenum">
              <a:rPr lang="en-US" sz="14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34B7DF6-9FF1-4590-AB32-9AB39ADA4E1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9397806-1C65-4E0F-B466-F8DEF27D00F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5361002-16C8-4B16-ADE4-C2A8B866D48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02EC0E1-4DEA-4377-8C34-BF0679E9D68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1798EEF-14BE-4B27-9A81-562D07DF1E3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43EDEE4-2032-45B5-8E60-5EE01BD59C0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0B8EEC1-2EB2-4ED4-8EF9-7F7A39E970EC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BC54F6F-15EA-440C-8D65-97EAE93303F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AAAC609-F831-403A-9AB2-3424D920B37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9E7BDB8-E066-4274-B2AD-8BFD035F059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9D0936F-65D7-499F-8802-3143DE724DE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7C6363E-2F7B-42E1-9045-9B90A129490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B2B9BF0-D4F7-4AA4-BBE6-67F44290709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1E627840-5761-4B0F-8C62-1B8B4079F83E}" type="datetime1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423B4372-8223-4FF3-9FDB-A6CD87473EC0}" type="datetime1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1DBE5923-511C-4D18-86D6-57FB3EFB2D95}" type="datetime1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F18B2F8B-4614-4FB7-8957-28E8BDA66357}" type="datetime1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7D17BBBC-B4D4-4AD6-B8DF-5E1014B0B01F}" type="datetime1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72737931-D7C7-4116-A559-804F12C4B61E}" type="datetime1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A606A594-7972-4241-83FF-3BDB8FD05538}" type="datetime1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238BB150-53F5-4F6C-970B-B3711F296440}" type="datetime1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0E30DD06-9040-436E-A4BC-493981BD737B}" type="datetime1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BA09C251-81AB-4F48-A24D-5997E09EBF85}" type="datetime1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76EDE93D-7F81-4CF0-90C3-34ED18B78843}" type="datetime1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9/28/2009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6FC640A-1A7E-40D7-8B6F-000AD4934A1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E3BC007-4128-455B-BFEB-DDCD6E62EA1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743CCC5-7E74-4227-A186-C1307F21E6C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1BF70CF-EFF5-4DD1-A84F-7C00E77A3F2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E3A82CC-DDEB-4E40-9A3D-69BBF003068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DD141AD-DB3F-4D14-AF53-2088464D91B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C6371-B41C-4BFB-AAC0-48F5169F6E5A}" type="datetimeFigureOut">
              <a:rPr lang="en-US" smtClean="0"/>
              <a:pPr/>
              <a:t>9/28/2009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445AD-48E0-47A9-BAED-CE89AB0DC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B3598FE-068B-4EE0-A837-F74AC9599573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9/28/2009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910765-F4FD-4B92-AE68-AE07D3F8AC9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B3598FE-068B-4EE0-A837-F74AC9599573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9/28/2009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910765-F4FD-4B92-AE68-AE07D3F8AC9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449542" name="Oval 6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49543" name="Oval 7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49544" name="Oval 8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49545" name="Oval 9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49546" name="Oval 10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49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495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495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4955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449553" name="Picture 17" descr="psusub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382000" y="152400"/>
            <a:ext cx="63658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449542" name="Oval 6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49543" name="Oval 7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49544" name="Oval 8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49545" name="Oval 9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49546" name="Oval 10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49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495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495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4955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449553" name="Picture 17" descr="psusub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382000" y="152400"/>
            <a:ext cx="63658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00EA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60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60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60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4A624936-CCB4-4D5F-8BAB-47AAFC55491D}" type="slidenum"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pPr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12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812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81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AD0FEB78-ABEF-45F6-8DA0-CCD0B242EBA4}" type="slidenum">
              <a:rPr lang="en-US" kern="1200">
                <a:latin typeface="Arial" charset="0"/>
                <a:ea typeface="+mn-ea"/>
                <a:cs typeface="Arial" charset="0"/>
              </a:rPr>
              <a:pPr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73F57C6-0B6C-4D86-AE34-DC4A10603058}" type="datetime1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9/28/2009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38FA5FE-A3DE-47E6-945D-4549AC0ECFE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12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812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81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A1F26909-6600-48D7-A6BA-9339439D5BA7}" type="slidenum"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39.wmf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2.wmf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77.jpeg"/><Relationship Id="rId5" Type="http://schemas.openxmlformats.org/officeDocument/2006/relationships/image" Target="../media/image81.png"/><Relationship Id="rId10" Type="http://schemas.openxmlformats.org/officeDocument/2006/relationships/image" Target="../media/image85.jpeg"/><Relationship Id="rId4" Type="http://schemas.openxmlformats.org/officeDocument/2006/relationships/image" Target="../media/image80.png"/><Relationship Id="rId9" Type="http://schemas.openxmlformats.org/officeDocument/2006/relationships/image" Target="../media/image8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77.jpeg"/><Relationship Id="rId5" Type="http://schemas.openxmlformats.org/officeDocument/2006/relationships/image" Target="../media/image81.png"/><Relationship Id="rId10" Type="http://schemas.openxmlformats.org/officeDocument/2006/relationships/image" Target="../media/image85.jpeg"/><Relationship Id="rId4" Type="http://schemas.openxmlformats.org/officeDocument/2006/relationships/image" Target="../media/image80.png"/><Relationship Id="rId9" Type="http://schemas.openxmlformats.org/officeDocument/2006/relationships/image" Target="../media/image8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7.jpeg"/><Relationship Id="rId7" Type="http://schemas.openxmlformats.org/officeDocument/2006/relationships/image" Target="../media/image8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77.jpeg"/><Relationship Id="rId5" Type="http://schemas.openxmlformats.org/officeDocument/2006/relationships/image" Target="../media/image81.png"/><Relationship Id="rId10" Type="http://schemas.openxmlformats.org/officeDocument/2006/relationships/image" Target="../media/image85.jpeg"/><Relationship Id="rId4" Type="http://schemas.openxmlformats.org/officeDocument/2006/relationships/image" Target="../media/image80.png"/><Relationship Id="rId9" Type="http://schemas.openxmlformats.org/officeDocument/2006/relationships/image" Target="../media/image8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13" Type="http://schemas.openxmlformats.org/officeDocument/2006/relationships/image" Target="../media/image101.jpeg"/><Relationship Id="rId18" Type="http://schemas.openxmlformats.org/officeDocument/2006/relationships/image" Target="../media/image106.jpeg"/><Relationship Id="rId26" Type="http://schemas.openxmlformats.org/officeDocument/2006/relationships/image" Target="../media/image114.jpeg"/><Relationship Id="rId3" Type="http://schemas.openxmlformats.org/officeDocument/2006/relationships/image" Target="../media/image91.jpeg"/><Relationship Id="rId21" Type="http://schemas.openxmlformats.org/officeDocument/2006/relationships/image" Target="../media/image109.jpeg"/><Relationship Id="rId7" Type="http://schemas.openxmlformats.org/officeDocument/2006/relationships/image" Target="../media/image95.jpeg"/><Relationship Id="rId12" Type="http://schemas.openxmlformats.org/officeDocument/2006/relationships/image" Target="../media/image100.jpeg"/><Relationship Id="rId17" Type="http://schemas.openxmlformats.org/officeDocument/2006/relationships/image" Target="../media/image105.jpeg"/><Relationship Id="rId25" Type="http://schemas.openxmlformats.org/officeDocument/2006/relationships/image" Target="../media/image113.jpeg"/><Relationship Id="rId2" Type="http://schemas.openxmlformats.org/officeDocument/2006/relationships/image" Target="../media/image78.png"/><Relationship Id="rId16" Type="http://schemas.openxmlformats.org/officeDocument/2006/relationships/image" Target="../media/image104.jpeg"/><Relationship Id="rId20" Type="http://schemas.openxmlformats.org/officeDocument/2006/relationships/image" Target="../media/image108.jpe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94.jpeg"/><Relationship Id="rId11" Type="http://schemas.openxmlformats.org/officeDocument/2006/relationships/image" Target="../media/image99.jpeg"/><Relationship Id="rId24" Type="http://schemas.openxmlformats.org/officeDocument/2006/relationships/image" Target="../media/image112.jpeg"/><Relationship Id="rId32" Type="http://schemas.openxmlformats.org/officeDocument/2006/relationships/image" Target="../media/image119.jpeg"/><Relationship Id="rId5" Type="http://schemas.openxmlformats.org/officeDocument/2006/relationships/image" Target="../media/image93.jpeg"/><Relationship Id="rId15" Type="http://schemas.openxmlformats.org/officeDocument/2006/relationships/image" Target="../media/image103.jpeg"/><Relationship Id="rId23" Type="http://schemas.openxmlformats.org/officeDocument/2006/relationships/image" Target="../media/image111.jpeg"/><Relationship Id="rId28" Type="http://schemas.openxmlformats.org/officeDocument/2006/relationships/image" Target="../media/image115.jpeg"/><Relationship Id="rId10" Type="http://schemas.openxmlformats.org/officeDocument/2006/relationships/image" Target="../media/image98.jpeg"/><Relationship Id="rId19" Type="http://schemas.openxmlformats.org/officeDocument/2006/relationships/image" Target="../media/image107.jpeg"/><Relationship Id="rId31" Type="http://schemas.openxmlformats.org/officeDocument/2006/relationships/image" Target="../media/image118.jpeg"/><Relationship Id="rId4" Type="http://schemas.openxmlformats.org/officeDocument/2006/relationships/image" Target="../media/image92.jpeg"/><Relationship Id="rId9" Type="http://schemas.openxmlformats.org/officeDocument/2006/relationships/image" Target="../media/image97.jpeg"/><Relationship Id="rId14" Type="http://schemas.openxmlformats.org/officeDocument/2006/relationships/image" Target="../media/image102.jpeg"/><Relationship Id="rId22" Type="http://schemas.openxmlformats.org/officeDocument/2006/relationships/image" Target="../media/image110.jpeg"/><Relationship Id="rId27" Type="http://schemas.openxmlformats.org/officeDocument/2006/relationships/image" Target="../media/image82.png"/><Relationship Id="rId30" Type="http://schemas.openxmlformats.org/officeDocument/2006/relationships/image" Target="../media/image1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13" Type="http://schemas.openxmlformats.org/officeDocument/2006/relationships/image" Target="../media/image101.jpeg"/><Relationship Id="rId18" Type="http://schemas.openxmlformats.org/officeDocument/2006/relationships/image" Target="../media/image106.jpeg"/><Relationship Id="rId26" Type="http://schemas.openxmlformats.org/officeDocument/2006/relationships/image" Target="../media/image114.jpeg"/><Relationship Id="rId3" Type="http://schemas.openxmlformats.org/officeDocument/2006/relationships/image" Target="../media/image91.jpeg"/><Relationship Id="rId21" Type="http://schemas.openxmlformats.org/officeDocument/2006/relationships/image" Target="../media/image109.jpeg"/><Relationship Id="rId34" Type="http://schemas.openxmlformats.org/officeDocument/2006/relationships/image" Target="../media/image121.jpeg"/><Relationship Id="rId7" Type="http://schemas.openxmlformats.org/officeDocument/2006/relationships/image" Target="../media/image95.jpeg"/><Relationship Id="rId12" Type="http://schemas.openxmlformats.org/officeDocument/2006/relationships/image" Target="../media/image100.jpeg"/><Relationship Id="rId17" Type="http://schemas.openxmlformats.org/officeDocument/2006/relationships/image" Target="../media/image105.jpeg"/><Relationship Id="rId25" Type="http://schemas.openxmlformats.org/officeDocument/2006/relationships/image" Target="../media/image113.jpeg"/><Relationship Id="rId33" Type="http://schemas.openxmlformats.org/officeDocument/2006/relationships/image" Target="../media/image120.png"/><Relationship Id="rId2" Type="http://schemas.openxmlformats.org/officeDocument/2006/relationships/image" Target="../media/image78.png"/><Relationship Id="rId16" Type="http://schemas.openxmlformats.org/officeDocument/2006/relationships/image" Target="../media/image104.jpeg"/><Relationship Id="rId20" Type="http://schemas.openxmlformats.org/officeDocument/2006/relationships/image" Target="../media/image108.jpe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94.jpeg"/><Relationship Id="rId11" Type="http://schemas.openxmlformats.org/officeDocument/2006/relationships/image" Target="../media/image99.jpeg"/><Relationship Id="rId24" Type="http://schemas.openxmlformats.org/officeDocument/2006/relationships/image" Target="../media/image112.jpeg"/><Relationship Id="rId32" Type="http://schemas.openxmlformats.org/officeDocument/2006/relationships/image" Target="../media/image119.jpeg"/><Relationship Id="rId5" Type="http://schemas.openxmlformats.org/officeDocument/2006/relationships/image" Target="../media/image93.jpeg"/><Relationship Id="rId15" Type="http://schemas.openxmlformats.org/officeDocument/2006/relationships/image" Target="../media/image103.jpeg"/><Relationship Id="rId23" Type="http://schemas.openxmlformats.org/officeDocument/2006/relationships/image" Target="../media/image111.jpeg"/><Relationship Id="rId28" Type="http://schemas.openxmlformats.org/officeDocument/2006/relationships/image" Target="../media/image115.jpeg"/><Relationship Id="rId10" Type="http://schemas.openxmlformats.org/officeDocument/2006/relationships/image" Target="../media/image98.jpeg"/><Relationship Id="rId19" Type="http://schemas.openxmlformats.org/officeDocument/2006/relationships/image" Target="../media/image107.jpeg"/><Relationship Id="rId31" Type="http://schemas.openxmlformats.org/officeDocument/2006/relationships/image" Target="../media/image118.jpeg"/><Relationship Id="rId4" Type="http://schemas.openxmlformats.org/officeDocument/2006/relationships/image" Target="../media/image92.jpeg"/><Relationship Id="rId9" Type="http://schemas.openxmlformats.org/officeDocument/2006/relationships/image" Target="../media/image97.jpeg"/><Relationship Id="rId14" Type="http://schemas.openxmlformats.org/officeDocument/2006/relationships/image" Target="../media/image102.jpeg"/><Relationship Id="rId22" Type="http://schemas.openxmlformats.org/officeDocument/2006/relationships/image" Target="../media/image110.jpeg"/><Relationship Id="rId27" Type="http://schemas.openxmlformats.org/officeDocument/2006/relationships/image" Target="../media/image82.png"/><Relationship Id="rId30" Type="http://schemas.openxmlformats.org/officeDocument/2006/relationships/image" Target="../media/image11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77.jpeg"/><Relationship Id="rId5" Type="http://schemas.openxmlformats.org/officeDocument/2006/relationships/image" Target="../media/image81.png"/><Relationship Id="rId10" Type="http://schemas.openxmlformats.org/officeDocument/2006/relationships/image" Target="../media/image85.jpeg"/><Relationship Id="rId4" Type="http://schemas.openxmlformats.org/officeDocument/2006/relationships/image" Target="../media/image80.png"/><Relationship Id="rId9" Type="http://schemas.openxmlformats.org/officeDocument/2006/relationships/image" Target="../media/image84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82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78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5400" y="1219200"/>
            <a:ext cx="4419600" cy="1470025"/>
          </a:xfrm>
        </p:spPr>
        <p:txBody>
          <a:bodyPr>
            <a:noAutofit/>
          </a:bodyPr>
          <a:lstStyle/>
          <a:p>
            <a:pPr algn="l"/>
            <a:r>
              <a:rPr lang="en-US" sz="5400" b="1" dirty="0" smtClean="0"/>
              <a:t>Pictures and Words</a:t>
            </a:r>
            <a:endParaRPr lang="en-US" sz="5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95400"/>
            <a:ext cx="4267200" cy="300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“Pictures and words”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>
            <a:noAutofit/>
          </a:bodyPr>
          <a:lstStyle/>
          <a:p>
            <a:r>
              <a:rPr lang="en-US" sz="2600" dirty="0" smtClean="0"/>
              <a:t>Barnard, </a:t>
            </a:r>
            <a:r>
              <a:rPr lang="en-US" sz="2600" dirty="0" err="1" smtClean="0"/>
              <a:t>Duygulu</a:t>
            </a:r>
            <a:r>
              <a:rPr lang="en-US" sz="2600" dirty="0" smtClean="0"/>
              <a:t>, de </a:t>
            </a:r>
            <a:r>
              <a:rPr lang="en-US" sz="2600" dirty="0" err="1" smtClean="0"/>
              <a:t>Freitas</a:t>
            </a:r>
            <a:r>
              <a:rPr lang="en-US" sz="2600" dirty="0" smtClean="0"/>
              <a:t>, Forsyth, </a:t>
            </a:r>
            <a:r>
              <a:rPr lang="en-US" sz="2600" dirty="0" err="1" smtClean="0"/>
              <a:t>Blei</a:t>
            </a:r>
            <a:r>
              <a:rPr lang="en-US" sz="2600" dirty="0" smtClean="0"/>
              <a:t>, Jordan, Matching words and pictures, JMLR, 2003</a:t>
            </a:r>
          </a:p>
          <a:p>
            <a:r>
              <a:rPr lang="en-US" sz="2600" dirty="0" err="1" smtClean="0"/>
              <a:t>Duygulu</a:t>
            </a:r>
            <a:r>
              <a:rPr lang="en-US" sz="2600" dirty="0" smtClean="0"/>
              <a:t>, Barnard, de </a:t>
            </a:r>
            <a:r>
              <a:rPr lang="en-US" sz="2600" dirty="0" err="1" smtClean="0"/>
              <a:t>Freitas</a:t>
            </a:r>
            <a:r>
              <a:rPr lang="en-US" sz="2600" dirty="0" smtClean="0"/>
              <a:t>, Forsyth, Object Recognition as Machine Translation: Learning a lexicon for a fixed image vocabulary , ECCV, 2003</a:t>
            </a:r>
          </a:p>
          <a:p>
            <a:r>
              <a:rPr lang="en-US" sz="2600" dirty="0" err="1" smtClean="0"/>
              <a:t>Blei</a:t>
            </a:r>
            <a:r>
              <a:rPr lang="en-US" sz="2600" dirty="0" smtClean="0"/>
              <a:t> &amp; Jordan, Modeling annotated data, ACM SIGIR, 2003</a:t>
            </a:r>
          </a:p>
          <a:p>
            <a:r>
              <a:rPr lang="en-US" sz="2600" dirty="0" smtClean="0"/>
              <a:t>Chang, </a:t>
            </a:r>
            <a:r>
              <a:rPr lang="en-US" sz="2600" dirty="0" err="1" smtClean="0"/>
              <a:t>Goh</a:t>
            </a:r>
            <a:r>
              <a:rPr lang="en-US" sz="2600" dirty="0" smtClean="0"/>
              <a:t>, </a:t>
            </a:r>
            <a:r>
              <a:rPr lang="en-US" sz="2600" dirty="0" err="1" smtClean="0"/>
              <a:t>Sychay</a:t>
            </a:r>
            <a:r>
              <a:rPr lang="en-US" sz="2600" dirty="0" smtClean="0"/>
              <a:t>, &amp; Wu, </a:t>
            </a:r>
            <a:r>
              <a:rPr lang="en-US" sz="2600" i="1" dirty="0" smtClean="0"/>
              <a:t>Soft</a:t>
            </a:r>
            <a:r>
              <a:rPr lang="en-US" sz="2600" dirty="0" smtClean="0"/>
              <a:t> annotation using </a:t>
            </a:r>
            <a:r>
              <a:rPr lang="en-US" sz="2600" dirty="0" err="1" smtClean="0"/>
              <a:t>Bayes</a:t>
            </a:r>
            <a:r>
              <a:rPr lang="en-US" sz="2600" dirty="0" smtClean="0"/>
              <a:t> point machines, IEEE Transactions on Circuits and Systems for Video Technology, 2003</a:t>
            </a:r>
          </a:p>
          <a:p>
            <a:r>
              <a:rPr lang="en-US" sz="2600" dirty="0" err="1" smtClean="0"/>
              <a:t>Goh</a:t>
            </a:r>
            <a:r>
              <a:rPr lang="en-US" sz="2600" dirty="0" smtClean="0"/>
              <a:t>, Chang, &amp; Cheng, Ensemble of SVM-based classifiers for annotation, 2003</a:t>
            </a:r>
          </a:p>
          <a:p>
            <a:r>
              <a:rPr lang="en-US" sz="2600" dirty="0" smtClean="0"/>
              <a:t>….</a:t>
            </a:r>
          </a:p>
          <a:p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68808" y="6488668"/>
            <a:ext cx="257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Barnard et al. JMLR, 2005</a:t>
            </a:r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685800"/>
            <a:ext cx="4114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Images are composed of multimodal “concepts”.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Images are clustered based on priors over concepts.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Learning determines localized concepts models from global annotations.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Addresses the correspondence problem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 possible assumption: concept models simultaneously generate both a word and blob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91500" y="2235200"/>
            <a:ext cx="388938" cy="41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0" name="Arc 5"/>
          <p:cNvSpPr>
            <a:spLocks/>
          </p:cNvSpPr>
          <p:nvPr/>
        </p:nvSpPr>
        <p:spPr bwMode="auto">
          <a:xfrm rot="19646587">
            <a:off x="7734300" y="1828800"/>
            <a:ext cx="508000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V="1">
            <a:off x="6654800" y="4051300"/>
            <a:ext cx="0" cy="5524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 flipV="1">
            <a:off x="5340350" y="2597150"/>
            <a:ext cx="393700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5822950" y="2622550"/>
            <a:ext cx="336550" cy="831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V="1">
            <a:off x="6718300" y="2565400"/>
            <a:ext cx="381000" cy="8572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7289800" y="2673350"/>
            <a:ext cx="355600" cy="71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V="1">
            <a:off x="5969000" y="1301750"/>
            <a:ext cx="425450" cy="723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6680200" y="1257300"/>
            <a:ext cx="387350" cy="7366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5638800" y="21336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5092700" y="354965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AutoShape 15"/>
          <p:cNvSpPr>
            <a:spLocks noChangeArrowheads="1"/>
          </p:cNvSpPr>
          <p:nvPr/>
        </p:nvSpPr>
        <p:spPr bwMode="auto">
          <a:xfrm>
            <a:off x="5994400" y="35433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6413500" y="8382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auto">
          <a:xfrm>
            <a:off x="6985000" y="21082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AutoShape 18"/>
          <p:cNvSpPr>
            <a:spLocks noChangeArrowheads="1"/>
          </p:cNvSpPr>
          <p:nvPr/>
        </p:nvSpPr>
        <p:spPr bwMode="auto">
          <a:xfrm>
            <a:off x="6496050" y="35560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>
            <a:off x="7505700" y="35560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6819900" y="1905000"/>
            <a:ext cx="673100" cy="749300"/>
          </a:xfrm>
          <a:prstGeom prst="ellips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8112125" y="2524125"/>
            <a:ext cx="6080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Times" pitchFamily="1" charset="0"/>
              </a:rPr>
              <a:t>sun</a:t>
            </a:r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5892800" y="4765675"/>
            <a:ext cx="1524000" cy="1181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3200">
              <a:solidFill>
                <a:schemeClr val="accent1"/>
              </a:solidFill>
              <a:latin typeface="Times" pitchFamily="1" charset="0"/>
            </a:endParaRPr>
          </a:p>
        </p:txBody>
      </p:sp>
      <p:pic>
        <p:nvPicPr>
          <p:cNvPr id="28" name="Picture 2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5500" y="4740275"/>
            <a:ext cx="1524000" cy="1219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9" name="Text Box 24"/>
          <p:cNvSpPr txBox="1">
            <a:spLocks noChangeArrowheads="1"/>
          </p:cNvSpPr>
          <p:nvPr/>
        </p:nvSpPr>
        <p:spPr bwMode="auto">
          <a:xfrm>
            <a:off x="7585075" y="4681538"/>
            <a:ext cx="1150938" cy="1311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2000">
                <a:latin typeface="Times" pitchFamily="1" charset="0"/>
              </a:rPr>
              <a:t>sun</a:t>
            </a:r>
          </a:p>
          <a:p>
            <a:pPr eaLnBrk="1" hangingPunct="1"/>
            <a:r>
              <a:rPr lang="en-US" sz="2000">
                <a:latin typeface="Times" pitchFamily="1" charset="0"/>
              </a:rPr>
              <a:t>sky</a:t>
            </a:r>
          </a:p>
          <a:p>
            <a:pPr eaLnBrk="1" hangingPunct="1"/>
            <a:r>
              <a:rPr lang="en-US" sz="2000">
                <a:latin typeface="Times" pitchFamily="1" charset="0"/>
              </a:rPr>
              <a:t>water</a:t>
            </a:r>
          </a:p>
          <a:p>
            <a:pPr eaLnBrk="1" hangingPunct="1"/>
            <a:r>
              <a:rPr lang="en-US" sz="2000">
                <a:latin typeface="Times" pitchFamily="1" charset="0"/>
              </a:rPr>
              <a:t>waves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600" y="6488668"/>
            <a:ext cx="443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</a:t>
            </a:r>
            <a:r>
              <a:rPr lang="en-US" dirty="0" err="1" smtClean="0"/>
              <a:t>Kobus</a:t>
            </a:r>
            <a:r>
              <a:rPr lang="en-US" dirty="0" smtClean="0"/>
              <a:t> Barnard (1 hour ago!)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68808" y="6488668"/>
            <a:ext cx="257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Barnard et al. JMLR, 2005</a:t>
            </a:r>
            <a:endParaRPr lang="en-US" dirty="0"/>
          </a:p>
        </p:txBody>
      </p:sp>
      <p:pic>
        <p:nvPicPr>
          <p:cNvPr id="9" name="Picture 4"/>
          <p:cNvPicPr>
            <a:picLocks noChangeArrowheads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91500" y="2235200"/>
            <a:ext cx="388938" cy="41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0" name="Arc 5"/>
          <p:cNvSpPr>
            <a:spLocks/>
          </p:cNvSpPr>
          <p:nvPr/>
        </p:nvSpPr>
        <p:spPr bwMode="auto">
          <a:xfrm rot="19646587">
            <a:off x="7734300" y="1828800"/>
            <a:ext cx="508000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V="1">
            <a:off x="6654800" y="4051300"/>
            <a:ext cx="0" cy="5524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 flipV="1">
            <a:off x="5340350" y="2597150"/>
            <a:ext cx="393700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5822950" y="2622550"/>
            <a:ext cx="336550" cy="831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V="1">
            <a:off x="6718300" y="2565400"/>
            <a:ext cx="381000" cy="8572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7289800" y="2673350"/>
            <a:ext cx="355600" cy="71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V="1">
            <a:off x="5969000" y="1301750"/>
            <a:ext cx="425450" cy="723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6680200" y="1257300"/>
            <a:ext cx="387350" cy="7366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5638800" y="21336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5092700" y="354965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AutoShape 15"/>
          <p:cNvSpPr>
            <a:spLocks noChangeArrowheads="1"/>
          </p:cNvSpPr>
          <p:nvPr/>
        </p:nvSpPr>
        <p:spPr bwMode="auto">
          <a:xfrm>
            <a:off x="5994400" y="35433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6413500" y="8382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auto">
          <a:xfrm>
            <a:off x="6985000" y="21082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AutoShape 18"/>
          <p:cNvSpPr>
            <a:spLocks noChangeArrowheads="1"/>
          </p:cNvSpPr>
          <p:nvPr/>
        </p:nvSpPr>
        <p:spPr bwMode="auto">
          <a:xfrm>
            <a:off x="6496050" y="35560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>
            <a:off x="7505700" y="3556000"/>
            <a:ext cx="342900" cy="3302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12700">
            <a:solidFill>
              <a:srgbClr val="A2C1FE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6819900" y="1905000"/>
            <a:ext cx="673100" cy="749300"/>
          </a:xfrm>
          <a:prstGeom prst="ellips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8112125" y="2524125"/>
            <a:ext cx="6080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Times" pitchFamily="1" charset="0"/>
              </a:rPr>
              <a:t>sun</a:t>
            </a:r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5892800" y="4765675"/>
            <a:ext cx="1524000" cy="1181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3200">
              <a:solidFill>
                <a:schemeClr val="accent1"/>
              </a:solidFill>
              <a:latin typeface="Times" pitchFamily="1" charset="0"/>
            </a:endParaRPr>
          </a:p>
        </p:txBody>
      </p:sp>
      <p:pic>
        <p:nvPicPr>
          <p:cNvPr id="28" name="Picture 2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5500" y="4740275"/>
            <a:ext cx="1524000" cy="1219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9" name="Text Box 24"/>
          <p:cNvSpPr txBox="1">
            <a:spLocks noChangeArrowheads="1"/>
          </p:cNvSpPr>
          <p:nvPr/>
        </p:nvSpPr>
        <p:spPr bwMode="auto">
          <a:xfrm>
            <a:off x="7585075" y="4681538"/>
            <a:ext cx="1150938" cy="1311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2000">
                <a:latin typeface="Times" pitchFamily="1" charset="0"/>
              </a:rPr>
              <a:t>sun</a:t>
            </a:r>
          </a:p>
          <a:p>
            <a:pPr eaLnBrk="1" hangingPunct="1"/>
            <a:r>
              <a:rPr lang="en-US" sz="2000">
                <a:latin typeface="Times" pitchFamily="1" charset="0"/>
              </a:rPr>
              <a:t>sky</a:t>
            </a:r>
          </a:p>
          <a:p>
            <a:pPr eaLnBrk="1" hangingPunct="1"/>
            <a:r>
              <a:rPr lang="en-US" sz="2000">
                <a:latin typeface="Times" pitchFamily="1" charset="0"/>
              </a:rPr>
              <a:t>water</a:t>
            </a:r>
          </a:p>
          <a:p>
            <a:pPr eaLnBrk="1" hangingPunct="1"/>
            <a:r>
              <a:rPr lang="en-US" sz="2000">
                <a:latin typeface="Times" pitchFamily="1" charset="0"/>
              </a:rPr>
              <a:t>waves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600" y="6488668"/>
            <a:ext cx="443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</a:t>
            </a:r>
            <a:r>
              <a:rPr lang="en-US" dirty="0" err="1" smtClean="0"/>
              <a:t>Kobus</a:t>
            </a:r>
            <a:r>
              <a:rPr lang="en-US" dirty="0" smtClean="0"/>
              <a:t> Barnard (1 hour ago!)</a:t>
            </a:r>
            <a:endParaRPr lang="en-US" dirty="0"/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457200" y="1676400"/>
            <a:ext cx="4114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generative model for assembling image data sets from multimodal clusters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Chose an image cluster by p(c)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Chose multimodal concept clusters using p(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s|c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each multimodal cluster, sample a Gaussian for blob features, p(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b|s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and a multinomial for words, p(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w|s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(Skip with some probability to account for mismatched numbers of words and blobs)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a given correspondence*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2" name="Object 24"/>
          <p:cNvGraphicFramePr>
            <a:graphicFrameLocks noChangeAspect="1"/>
          </p:cNvGraphicFramePr>
          <p:nvPr/>
        </p:nvGraphicFramePr>
        <p:xfrm>
          <a:off x="762000" y="5884862"/>
          <a:ext cx="4495800" cy="668338"/>
        </p:xfrm>
        <a:graphic>
          <a:graphicData uri="http://schemas.openxmlformats.org/presentationml/2006/ole">
            <p:oleObj spid="_x0000_s1026" name="Equation" r:id="rId5" imgW="2984500" imgH="444500" progId="">
              <p:embed/>
            </p:oleObj>
          </a:graphicData>
        </a:graphic>
      </p:graphicFrame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19200" y="119242"/>
            <a:ext cx="3048000" cy="1589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0"/>
            <a:ext cx="711517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743200"/>
            <a:ext cx="66484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5400" y="4810125"/>
            <a:ext cx="66294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 rot="16200000">
            <a:off x="7519338" y="5293930"/>
            <a:ext cx="257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Barnard et al. JMLR, 2005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Early “pictures and words” work</a:t>
            </a:r>
          </a:p>
          <a:p>
            <a:r>
              <a:rPr lang="en-US" dirty="0" smtClean="0"/>
              <a:t>Content-based retrieval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nouns, towards total scene annotation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Content-based retrieval</a:t>
            </a:r>
            <a:endParaRPr lang="en-US" dirty="0"/>
          </a:p>
        </p:txBody>
      </p:sp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133600"/>
            <a:ext cx="1828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1981200"/>
            <a:ext cx="1320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2895600" y="45720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/>
                <a:uLnTx/>
                <a:uFillTx/>
              </a:rPr>
              <a:t>Rose</a:t>
            </a:r>
          </a:p>
        </p:txBody>
      </p:sp>
      <p:sp>
        <p:nvSpPr>
          <p:cNvPr id="45" name="Text Box 11"/>
          <p:cNvSpPr txBox="1">
            <a:spLocks noChangeArrowheads="1"/>
          </p:cNvSpPr>
          <p:nvPr/>
        </p:nvSpPr>
        <p:spPr bwMode="auto">
          <a:xfrm>
            <a:off x="2895600" y="3810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/>
                <a:uLnTx/>
                <a:uFillTx/>
              </a:rPr>
              <a:t>Flower</a:t>
            </a:r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auto">
          <a:xfrm>
            <a:off x="1219200" y="38862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</a:rPr>
              <a:t>Petals</a:t>
            </a:r>
          </a:p>
        </p:txBody>
      </p:sp>
      <p:sp>
        <p:nvSpPr>
          <p:cNvPr id="47" name="Text Box 13"/>
          <p:cNvSpPr txBox="1">
            <a:spLocks noChangeArrowheads="1"/>
          </p:cNvSpPr>
          <p:nvPr/>
        </p:nvSpPr>
        <p:spPr bwMode="auto">
          <a:xfrm>
            <a:off x="1828800" y="5257800"/>
            <a:ext cx="31242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/>
                <a:uLnTx/>
                <a:uFillTx/>
              </a:rPr>
              <a:t>Australian Floribunda Rose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auto">
          <a:xfrm>
            <a:off x="76200" y="35052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</a:rPr>
              <a:t>Love</a:t>
            </a:r>
          </a:p>
        </p:txBody>
      </p:sp>
      <p:sp>
        <p:nvSpPr>
          <p:cNvPr id="49" name="Oval 15"/>
          <p:cNvSpPr>
            <a:spLocks noChangeArrowheads="1"/>
          </p:cNvSpPr>
          <p:nvPr/>
        </p:nvSpPr>
        <p:spPr bwMode="auto">
          <a:xfrm>
            <a:off x="76200" y="3505200"/>
            <a:ext cx="685800" cy="3810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Oval 16"/>
          <p:cNvSpPr>
            <a:spLocks noChangeArrowheads="1"/>
          </p:cNvSpPr>
          <p:nvPr/>
        </p:nvSpPr>
        <p:spPr bwMode="auto">
          <a:xfrm>
            <a:off x="1752600" y="5257800"/>
            <a:ext cx="3124200" cy="3810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Oval 17"/>
          <p:cNvSpPr>
            <a:spLocks noChangeArrowheads="1"/>
          </p:cNvSpPr>
          <p:nvPr/>
        </p:nvSpPr>
        <p:spPr bwMode="auto">
          <a:xfrm>
            <a:off x="1219200" y="3886200"/>
            <a:ext cx="838200" cy="3810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Oval 18"/>
          <p:cNvSpPr>
            <a:spLocks noChangeArrowheads="1"/>
          </p:cNvSpPr>
          <p:nvPr/>
        </p:nvSpPr>
        <p:spPr bwMode="auto">
          <a:xfrm>
            <a:off x="2895600" y="3810000"/>
            <a:ext cx="838200" cy="3810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Oval 19"/>
          <p:cNvSpPr>
            <a:spLocks noChangeArrowheads="1"/>
          </p:cNvSpPr>
          <p:nvPr/>
        </p:nvSpPr>
        <p:spPr bwMode="auto">
          <a:xfrm>
            <a:off x="2895600" y="4572000"/>
            <a:ext cx="685800" cy="3810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Text Box 20"/>
          <p:cNvSpPr txBox="1">
            <a:spLocks noChangeArrowheads="1"/>
          </p:cNvSpPr>
          <p:nvPr/>
        </p:nvSpPr>
        <p:spPr bwMode="auto">
          <a:xfrm>
            <a:off x="1143000" y="4572000"/>
            <a:ext cx="12461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</a:rPr>
              <a:t>Corolla</a:t>
            </a:r>
          </a:p>
        </p:txBody>
      </p:sp>
      <p:sp>
        <p:nvSpPr>
          <p:cNvPr id="55" name="Oval 21"/>
          <p:cNvSpPr>
            <a:spLocks noChangeArrowheads="1"/>
          </p:cNvSpPr>
          <p:nvPr/>
        </p:nvSpPr>
        <p:spPr bwMode="auto">
          <a:xfrm>
            <a:off x="1143000" y="4572000"/>
            <a:ext cx="914400" cy="3810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Line 22"/>
          <p:cNvSpPr>
            <a:spLocks noChangeShapeType="1"/>
          </p:cNvSpPr>
          <p:nvPr/>
        </p:nvSpPr>
        <p:spPr bwMode="auto">
          <a:xfrm flipH="1">
            <a:off x="762000" y="30480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Line 23"/>
          <p:cNvSpPr>
            <a:spLocks noChangeShapeType="1"/>
          </p:cNvSpPr>
          <p:nvPr/>
        </p:nvSpPr>
        <p:spPr bwMode="auto">
          <a:xfrm flipH="1">
            <a:off x="1676400" y="3429000"/>
            <a:ext cx="7620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Line 24"/>
          <p:cNvSpPr>
            <a:spLocks noChangeShapeType="1"/>
          </p:cNvSpPr>
          <p:nvPr/>
        </p:nvSpPr>
        <p:spPr bwMode="auto">
          <a:xfrm>
            <a:off x="1600200" y="4343400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Line 25"/>
          <p:cNvSpPr>
            <a:spLocks noChangeShapeType="1"/>
          </p:cNvSpPr>
          <p:nvPr/>
        </p:nvSpPr>
        <p:spPr bwMode="auto">
          <a:xfrm>
            <a:off x="2819400" y="3429000"/>
            <a:ext cx="30480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Line 26"/>
          <p:cNvSpPr>
            <a:spLocks noChangeShapeType="1"/>
          </p:cNvSpPr>
          <p:nvPr/>
        </p:nvSpPr>
        <p:spPr bwMode="auto">
          <a:xfrm>
            <a:off x="3276600" y="4267200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Line 27"/>
          <p:cNvSpPr>
            <a:spLocks noChangeShapeType="1"/>
          </p:cNvSpPr>
          <p:nvPr/>
        </p:nvSpPr>
        <p:spPr bwMode="auto">
          <a:xfrm>
            <a:off x="3200400" y="5029200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Text Box 28"/>
          <p:cNvSpPr txBox="1">
            <a:spLocks noChangeArrowheads="1"/>
          </p:cNvSpPr>
          <p:nvPr/>
        </p:nvSpPr>
        <p:spPr bwMode="auto">
          <a:xfrm>
            <a:off x="5791200" y="44196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</a:rPr>
              <a:t>Tower</a:t>
            </a:r>
          </a:p>
        </p:txBody>
      </p:sp>
      <p:sp>
        <p:nvSpPr>
          <p:cNvPr id="63" name="Oval 29"/>
          <p:cNvSpPr>
            <a:spLocks noChangeArrowheads="1"/>
          </p:cNvSpPr>
          <p:nvPr/>
        </p:nvSpPr>
        <p:spPr bwMode="auto">
          <a:xfrm>
            <a:off x="5791200" y="4419600"/>
            <a:ext cx="914400" cy="3810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Text Box 30"/>
          <p:cNvSpPr txBox="1">
            <a:spLocks noChangeArrowheads="1"/>
          </p:cNvSpPr>
          <p:nvPr/>
        </p:nvSpPr>
        <p:spPr bwMode="auto">
          <a:xfrm>
            <a:off x="7239000" y="44196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/>
                <a:uLnTx/>
                <a:uFillTx/>
              </a:rPr>
              <a:t>France</a:t>
            </a:r>
          </a:p>
        </p:txBody>
      </p:sp>
      <p:sp>
        <p:nvSpPr>
          <p:cNvPr id="65" name="Oval 31"/>
          <p:cNvSpPr>
            <a:spLocks noChangeArrowheads="1"/>
          </p:cNvSpPr>
          <p:nvPr/>
        </p:nvSpPr>
        <p:spPr bwMode="auto">
          <a:xfrm>
            <a:off x="7239000" y="4419600"/>
            <a:ext cx="914400" cy="3810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5486400" y="53340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</a:rPr>
              <a:t>Eiffel</a:t>
            </a: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</a:rPr>
              <a:t>Tower</a:t>
            </a:r>
          </a:p>
        </p:txBody>
      </p:sp>
      <p:sp>
        <p:nvSpPr>
          <p:cNvPr id="67" name="Oval 33"/>
          <p:cNvSpPr>
            <a:spLocks noChangeArrowheads="1"/>
          </p:cNvSpPr>
          <p:nvPr/>
        </p:nvSpPr>
        <p:spPr bwMode="auto">
          <a:xfrm>
            <a:off x="5257800" y="5334000"/>
            <a:ext cx="1219200" cy="6858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Text Box 34"/>
          <p:cNvSpPr txBox="1">
            <a:spLocks noChangeArrowheads="1"/>
          </p:cNvSpPr>
          <p:nvPr/>
        </p:nvSpPr>
        <p:spPr bwMode="auto">
          <a:xfrm>
            <a:off x="7620000" y="54102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9933FF"/>
                </a:solidFill>
                <a:effectLst/>
                <a:uLnTx/>
                <a:uFillTx/>
              </a:rPr>
              <a:t>Paris</a:t>
            </a:r>
          </a:p>
        </p:txBody>
      </p:sp>
      <p:sp>
        <p:nvSpPr>
          <p:cNvPr id="69" name="Oval 35"/>
          <p:cNvSpPr>
            <a:spLocks noChangeArrowheads="1"/>
          </p:cNvSpPr>
          <p:nvPr/>
        </p:nvSpPr>
        <p:spPr bwMode="auto">
          <a:xfrm>
            <a:off x="7620000" y="5410200"/>
            <a:ext cx="914400" cy="3810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Oval 38"/>
          <p:cNvSpPr>
            <a:spLocks noChangeArrowheads="1"/>
          </p:cNvSpPr>
          <p:nvPr/>
        </p:nvSpPr>
        <p:spPr bwMode="auto">
          <a:xfrm>
            <a:off x="7772400" y="3048000"/>
            <a:ext cx="1143000" cy="5334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7772400" y="3124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</a:rPr>
              <a:t>Elegance</a:t>
            </a:r>
          </a:p>
        </p:txBody>
      </p:sp>
      <p:sp>
        <p:nvSpPr>
          <p:cNvPr id="72" name="Oval 40"/>
          <p:cNvSpPr>
            <a:spLocks noChangeArrowheads="1"/>
          </p:cNvSpPr>
          <p:nvPr/>
        </p:nvSpPr>
        <p:spPr bwMode="auto">
          <a:xfrm>
            <a:off x="4495800" y="3429000"/>
            <a:ext cx="1143000" cy="5334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Text Box 41"/>
          <p:cNvSpPr txBox="1">
            <a:spLocks noChangeArrowheads="1"/>
          </p:cNvSpPr>
          <p:nvPr/>
        </p:nvSpPr>
        <p:spPr bwMode="auto">
          <a:xfrm>
            <a:off x="4495800" y="3505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</a:rPr>
              <a:t>Symmetry</a:t>
            </a:r>
          </a:p>
        </p:txBody>
      </p:sp>
      <p:sp>
        <p:nvSpPr>
          <p:cNvPr id="74" name="Line 42"/>
          <p:cNvSpPr>
            <a:spLocks noChangeShapeType="1"/>
          </p:cNvSpPr>
          <p:nvPr/>
        </p:nvSpPr>
        <p:spPr bwMode="auto">
          <a:xfrm flipH="1">
            <a:off x="5562600" y="2971800"/>
            <a:ext cx="60960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Line 43"/>
          <p:cNvSpPr>
            <a:spLocks noChangeShapeType="1"/>
          </p:cNvSpPr>
          <p:nvPr/>
        </p:nvSpPr>
        <p:spPr bwMode="auto">
          <a:xfrm>
            <a:off x="7696200" y="2743200"/>
            <a:ext cx="30480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Line 44"/>
          <p:cNvSpPr>
            <a:spLocks noChangeShapeType="1"/>
          </p:cNvSpPr>
          <p:nvPr/>
        </p:nvSpPr>
        <p:spPr bwMode="auto">
          <a:xfrm flipH="1">
            <a:off x="6400800" y="4114800"/>
            <a:ext cx="15240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Line 45"/>
          <p:cNvSpPr>
            <a:spLocks noChangeShapeType="1"/>
          </p:cNvSpPr>
          <p:nvPr/>
        </p:nvSpPr>
        <p:spPr bwMode="auto">
          <a:xfrm>
            <a:off x="7162800" y="4038600"/>
            <a:ext cx="30480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Line 46"/>
          <p:cNvSpPr>
            <a:spLocks noChangeShapeType="1"/>
          </p:cNvSpPr>
          <p:nvPr/>
        </p:nvSpPr>
        <p:spPr bwMode="auto">
          <a:xfrm flipH="1">
            <a:off x="5943600" y="4876800"/>
            <a:ext cx="15240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Line 48"/>
          <p:cNvSpPr>
            <a:spLocks noChangeShapeType="1"/>
          </p:cNvSpPr>
          <p:nvPr/>
        </p:nvSpPr>
        <p:spPr bwMode="auto">
          <a:xfrm>
            <a:off x="7772400" y="4876800"/>
            <a:ext cx="152400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1991" y="6400800"/>
            <a:ext cx="5189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 courtesy of </a:t>
            </a:r>
            <a:r>
              <a:rPr lang="en-US" dirty="0" err="1" smtClean="0"/>
              <a:t>Ritendra</a:t>
            </a:r>
            <a:r>
              <a:rPr lang="en-US" dirty="0" smtClean="0"/>
              <a:t> </a:t>
            </a:r>
            <a:r>
              <a:rPr lang="en-US" dirty="0" err="1" smtClean="0"/>
              <a:t>Datta</a:t>
            </a:r>
            <a:r>
              <a:rPr lang="en-US" dirty="0" smtClean="0"/>
              <a:t>, </a:t>
            </a:r>
            <a:r>
              <a:rPr lang="en-US" dirty="0" err="1" smtClean="0"/>
              <a:t>Jia</a:t>
            </a:r>
            <a:r>
              <a:rPr lang="en-US" dirty="0" smtClean="0"/>
              <a:t> Li, James Z. Wang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– MANY!!!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A. W. </a:t>
            </a:r>
            <a:r>
              <a:rPr lang="en-US" dirty="0" err="1" smtClean="0"/>
              <a:t>Smeulders</a:t>
            </a:r>
            <a:r>
              <a:rPr lang="en-US" dirty="0" smtClean="0"/>
              <a:t>, M. </a:t>
            </a:r>
            <a:r>
              <a:rPr lang="en-US" dirty="0" err="1" smtClean="0"/>
              <a:t>Worring</a:t>
            </a:r>
            <a:r>
              <a:rPr lang="en-US" dirty="0" smtClean="0"/>
              <a:t>, S. </a:t>
            </a:r>
            <a:r>
              <a:rPr lang="en-US" dirty="0" err="1" smtClean="0"/>
              <a:t>Santini</a:t>
            </a:r>
            <a:r>
              <a:rPr lang="en-US" dirty="0" smtClean="0"/>
              <a:t>, A. Gupta, R. Jain, </a:t>
            </a:r>
            <a:r>
              <a:rPr lang="en-US" b="1" dirty="0" smtClean="0"/>
              <a:t>Content-Based Image Retrieval at the End of the Early Years</a:t>
            </a:r>
            <a:r>
              <a:rPr lang="en-US" dirty="0" smtClean="0"/>
              <a:t>, </a:t>
            </a:r>
            <a:r>
              <a:rPr lang="en-US" i="1" dirty="0" smtClean="0"/>
              <a:t>IEEE Trans. Pattern Analysis and Machine Intelligence </a:t>
            </a:r>
            <a:r>
              <a:rPr lang="en-US" dirty="0" smtClean="0"/>
              <a:t>, 22(12):1349-1380, 2000. </a:t>
            </a:r>
          </a:p>
          <a:p>
            <a:r>
              <a:rPr lang="en-US" dirty="0" smtClean="0"/>
              <a:t>R. </a:t>
            </a:r>
            <a:r>
              <a:rPr lang="en-US" dirty="0" err="1" smtClean="0"/>
              <a:t>Datta</a:t>
            </a:r>
            <a:r>
              <a:rPr lang="en-US" dirty="0" smtClean="0"/>
              <a:t>, D. Joshi, J. Li, and J. Z. Wang, </a:t>
            </a:r>
            <a:r>
              <a:rPr lang="en-US" b="1" dirty="0" smtClean="0"/>
              <a:t>Image Retrieval: Ideas, Influences, and Trends of the New Age</a:t>
            </a:r>
            <a:r>
              <a:rPr lang="en-US" dirty="0" smtClean="0"/>
              <a:t>, </a:t>
            </a:r>
            <a:r>
              <a:rPr lang="en-US" i="1" dirty="0" smtClean="0"/>
              <a:t>ACM Computing Surveys</a:t>
            </a:r>
            <a:r>
              <a:rPr lang="en-US" dirty="0" smtClean="0"/>
              <a:t>, vol. 40, no. 2, pp. 5:1-60, 2008.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out </a:t>
            </a:r>
            <a:r>
              <a:rPr lang="en-US" dirty="0" err="1" smtClean="0"/>
              <a:t>Alipr</a:t>
            </a:r>
            <a:r>
              <a:rPr lang="en-US" dirty="0" smtClean="0"/>
              <a:t> (www.alipr.com)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125" t="24667" r="21771" b="12667"/>
          <a:stretch>
            <a:fillRect/>
          </a:stretch>
        </p:blipFill>
        <p:spPr bwMode="auto">
          <a:xfrm>
            <a:off x="0" y="1752599"/>
            <a:ext cx="9144000" cy="447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out </a:t>
            </a:r>
            <a:r>
              <a:rPr lang="en-US" dirty="0" err="1" smtClean="0"/>
              <a:t>Alipr</a:t>
            </a:r>
            <a:r>
              <a:rPr lang="en-US" dirty="0" smtClean="0"/>
              <a:t> (www.alipr.com)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3125" t="24667" r="23438" b="12667"/>
          <a:stretch>
            <a:fillRect/>
          </a:stretch>
        </p:blipFill>
        <p:spPr bwMode="auto">
          <a:xfrm>
            <a:off x="0" y="1676400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Image Annotation: </a:t>
            </a:r>
            <a:r>
              <a:rPr lang="en-US">
                <a:solidFill>
                  <a:schemeClr val="folHlink"/>
                </a:solidFill>
              </a:rPr>
              <a:t>ALIP</a:t>
            </a:r>
          </a:p>
        </p:txBody>
      </p:sp>
      <p:pic>
        <p:nvPicPr>
          <p:cNvPr id="546820" name="Picture 4"/>
          <p:cNvPicPr>
            <a:picLocks noChangeAspect="1" noChangeArrowheads="1"/>
          </p:cNvPicPr>
          <p:nvPr/>
        </p:nvPicPr>
        <p:blipFill>
          <a:blip r:embed="rId2"/>
          <a:srcRect l="3781" t="14044" r="2942" b="12921"/>
          <a:stretch>
            <a:fillRect/>
          </a:stretch>
        </p:blipFill>
        <p:spPr bwMode="auto">
          <a:xfrm>
            <a:off x="381000" y="1447800"/>
            <a:ext cx="8458200" cy="49530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352800" y="640080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courtesy </a:t>
            </a:r>
            <a:r>
              <a:rPr lang="en-US" kern="0" dirty="0" smtClean="0">
                <a:solidFill>
                  <a:sysClr val="windowText" lastClr="000000"/>
                </a:solidFill>
              </a:rPr>
              <a:t>of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Ritendra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Datta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Jia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Li, James Z. Wang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Vision and language in human brain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396" y="2486025"/>
            <a:ext cx="4333204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4678362" y="2486025"/>
            <a:ext cx="4465638" cy="2937444"/>
            <a:chOff x="1325562" y="1704975"/>
            <a:chExt cx="6675438" cy="4391025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25562" y="1704975"/>
              <a:ext cx="5794331" cy="43910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4823569" y="4540645"/>
              <a:ext cx="557565" cy="369929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buFontTx/>
                <a:buNone/>
              </a:pPr>
              <a:r>
                <a:rPr lang="en-US" sz="2800" b="1" dirty="0"/>
                <a:t>FFA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5200385" y="3299676"/>
              <a:ext cx="604882" cy="369929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buFontTx/>
                <a:buNone/>
              </a:pPr>
              <a:r>
                <a:rPr lang="en-US" sz="2800" b="1" dirty="0"/>
                <a:t>LOC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6463859" y="3770531"/>
              <a:ext cx="350397" cy="36992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buFontTx/>
                <a:buNone/>
              </a:pPr>
              <a:r>
                <a:rPr lang="en-US" sz="2800" b="1"/>
                <a:t>V1</a:t>
              </a:r>
            </a:p>
          </p:txBody>
        </p:sp>
        <p:pic>
          <p:nvPicPr>
            <p:cNvPr id="11" name="Picture 12" descr="multi_mal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11083" y="4410977"/>
              <a:ext cx="652198" cy="825122"/>
            </a:xfrm>
            <a:prstGeom prst="rect">
              <a:avLst/>
            </a:prstGeom>
            <a:noFill/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3971440" y="3043654"/>
              <a:ext cx="588258" cy="369929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buFontTx/>
                <a:buNone/>
              </a:pPr>
              <a:r>
                <a:rPr lang="en-US" sz="2800" b="1" dirty="0"/>
                <a:t>PPA</a:t>
              </a:r>
            </a:p>
          </p:txBody>
        </p:sp>
        <p:pic>
          <p:nvPicPr>
            <p:cNvPr id="13" name="Picture 12" descr="mr8filters"/>
            <p:cNvPicPr>
              <a:picLocks noChangeAspect="1" noChangeArrowheads="1"/>
            </p:cNvPicPr>
            <p:nvPr/>
          </p:nvPicPr>
          <p:blipFill>
            <a:blip r:embed="rId5"/>
            <a:srcRect r="61937"/>
            <a:stretch>
              <a:fillRect/>
            </a:stretch>
          </p:blipFill>
          <p:spPr bwMode="auto">
            <a:xfrm>
              <a:off x="7195344" y="3192945"/>
              <a:ext cx="805656" cy="1713504"/>
            </a:xfrm>
            <a:prstGeom prst="rect">
              <a:avLst/>
            </a:prstGeom>
            <a:noFill/>
          </p:spPr>
        </p:pic>
        <p:pic>
          <p:nvPicPr>
            <p:cNvPr id="14" name="Picture 18" descr="ED_02SideChair_F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66380" y="4075826"/>
              <a:ext cx="618949" cy="876004"/>
            </a:xfrm>
            <a:prstGeom prst="rect">
              <a:avLst/>
            </a:prstGeom>
            <a:noFill/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7"/>
            <a:srcRect b="24737"/>
            <a:stretch>
              <a:fillRect/>
            </a:stretch>
          </p:blipFill>
          <p:spPr bwMode="auto">
            <a:xfrm>
              <a:off x="2695575" y="3352800"/>
              <a:ext cx="1114425" cy="681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838200" y="3019425"/>
            <a:ext cx="844718" cy="861774"/>
          </a:xfrm>
          <a:prstGeom prst="rect">
            <a:avLst/>
          </a:prstGeom>
          <a:solidFill>
            <a:schemeClr val="bg1">
              <a:alpha val="48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>
              <a:buFontTx/>
              <a:buNone/>
            </a:pPr>
            <a:r>
              <a:rPr lang="en-US" sz="2800" b="1" dirty="0" err="1" smtClean="0"/>
              <a:t>Broca</a:t>
            </a:r>
            <a:endParaRPr lang="en-US" sz="2800" b="1" dirty="0" smtClean="0"/>
          </a:p>
          <a:p>
            <a:pPr algn="ctr">
              <a:buFontTx/>
              <a:buNone/>
            </a:pPr>
            <a:r>
              <a:rPr lang="en-US" sz="2800" b="1" dirty="0" smtClean="0"/>
              <a:t>Area</a:t>
            </a:r>
            <a:endParaRPr lang="en-US" sz="2800" b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203282" y="2714625"/>
            <a:ext cx="1397627" cy="861774"/>
          </a:xfrm>
          <a:prstGeom prst="rect">
            <a:avLst/>
          </a:prstGeom>
          <a:solidFill>
            <a:schemeClr val="bg1">
              <a:alpha val="48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>
              <a:buFontTx/>
              <a:buNone/>
            </a:pPr>
            <a:r>
              <a:rPr lang="en-US" sz="2800" b="1" dirty="0" err="1" smtClean="0"/>
              <a:t>Wernicke</a:t>
            </a:r>
            <a:endParaRPr lang="en-US" sz="2800" b="1" dirty="0" smtClean="0"/>
          </a:p>
          <a:p>
            <a:pPr algn="ctr">
              <a:buFontTx/>
              <a:buNone/>
            </a:pPr>
            <a:r>
              <a:rPr lang="en-US" sz="2800" b="1" dirty="0" smtClean="0"/>
              <a:t>Area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143000" y="1676400"/>
            <a:ext cx="2164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Language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3600" y="1676400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Vision</a:t>
            </a:r>
            <a:endParaRPr lang="en-US" sz="4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Image Annotation: </a:t>
            </a:r>
            <a:r>
              <a:rPr lang="en-US">
                <a:solidFill>
                  <a:schemeClr val="folHlink"/>
                </a:solidFill>
              </a:rPr>
              <a:t>ALIP</a:t>
            </a:r>
          </a:p>
        </p:txBody>
      </p:sp>
      <p:pic>
        <p:nvPicPr>
          <p:cNvPr id="547844" name="Picture 4"/>
          <p:cNvPicPr>
            <a:picLocks noChangeAspect="1" noChangeArrowheads="1"/>
          </p:cNvPicPr>
          <p:nvPr/>
        </p:nvPicPr>
        <p:blipFill>
          <a:blip r:embed="rId2"/>
          <a:srcRect l="6561" t="14044" r="7466" b="3932"/>
          <a:stretch>
            <a:fillRect/>
          </a:stretch>
        </p:blipFill>
        <p:spPr bwMode="auto">
          <a:xfrm>
            <a:off x="914400" y="990600"/>
            <a:ext cx="7086600" cy="5445125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352800" y="640080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courtesy </a:t>
            </a:r>
            <a:r>
              <a:rPr lang="en-US" kern="0" dirty="0" smtClean="0">
                <a:solidFill>
                  <a:sysClr val="windowText" lastClr="000000"/>
                </a:solidFill>
              </a:rPr>
              <a:t>of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Ritendra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Datta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Jia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Li, James Z. Wang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Image Annotation: </a:t>
            </a:r>
            <a:r>
              <a:rPr lang="en-US">
                <a:solidFill>
                  <a:schemeClr val="folHlink"/>
                </a:solidFill>
              </a:rPr>
              <a:t>ALIP</a:t>
            </a:r>
          </a:p>
        </p:txBody>
      </p:sp>
      <p:pic>
        <p:nvPicPr>
          <p:cNvPr id="548868" name="Picture 4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0"/>
            <a:ext cx="8763000" cy="3592513"/>
          </a:xfrm>
          <a:prstGeom prst="rect">
            <a:avLst/>
          </a:prstGeom>
          <a:noFill/>
        </p:spPr>
      </p:pic>
      <p:sp>
        <p:nvSpPr>
          <p:cNvPr id="548869" name="Text Box 5"/>
          <p:cNvSpPr txBox="1">
            <a:spLocks noChangeArrowheads="1"/>
          </p:cNvSpPr>
          <p:nvPr/>
        </p:nvSpPr>
        <p:spPr bwMode="auto">
          <a:xfrm>
            <a:off x="381000" y="1524000"/>
            <a:ext cx="845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EA"/>
                </a:solidFill>
                <a:latin typeface="Arial" charset="0"/>
                <a:ea typeface="+mn-ea"/>
                <a:cs typeface="+mn-cs"/>
              </a:rPr>
              <a:t>2D-MHMM: Two-dimensional multi-resolution hidden Markov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3352800" y="640080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courtesy </a:t>
            </a:r>
            <a:r>
              <a:rPr lang="en-US" kern="0" dirty="0" smtClean="0">
                <a:solidFill>
                  <a:sysClr val="windowText" lastClr="000000"/>
                </a:solidFill>
              </a:rPr>
              <a:t>of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Ritendra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Datta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Jia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Li, James Z. Wang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Image Annotation: </a:t>
            </a:r>
            <a:r>
              <a:rPr lang="en-US">
                <a:solidFill>
                  <a:schemeClr val="folHlink"/>
                </a:solidFill>
              </a:rPr>
              <a:t>ALIP</a:t>
            </a:r>
          </a:p>
        </p:txBody>
      </p:sp>
      <p:sp>
        <p:nvSpPr>
          <p:cNvPr id="549893" name="Rectangle 5"/>
          <p:cNvSpPr>
            <a:spLocks noChangeArrowheads="1"/>
          </p:cNvSpPr>
          <p:nvPr/>
        </p:nvSpPr>
        <p:spPr bwMode="auto">
          <a:xfrm>
            <a:off x="457200" y="1828800"/>
            <a:ext cx="7772400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CCFF"/>
              </a:buClr>
              <a:buFont typeface="Wingdings" pitchFamily="2" charset="2"/>
              <a:buChar char="l"/>
            </a:pPr>
            <a:r>
              <a:rPr lang="en-US" kern="1200">
                <a:solidFill>
                  <a:srgbClr val="FF5050"/>
                </a:solidFill>
                <a:latin typeface="Arial" charset="0"/>
                <a:ea typeface="+mn-ea"/>
                <a:cs typeface="+mn-cs"/>
              </a:rPr>
              <a:t>Classification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results form the </a:t>
            </a:r>
            <a:r>
              <a:rPr lang="en-US" kern="1200">
                <a:solidFill>
                  <a:srgbClr val="FF5050"/>
                </a:solidFill>
                <a:latin typeface="Arial" charset="0"/>
                <a:ea typeface="+mn-ea"/>
                <a:cs typeface="+mn-cs"/>
              </a:rPr>
              <a:t>basis</a:t>
            </a: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CCFF"/>
              </a:buClr>
              <a:buFont typeface="Wingdings" pitchFamily="2" charset="2"/>
              <a:buChar char="l"/>
            </a:pPr>
            <a:r>
              <a:rPr lang="en-US" kern="1200">
                <a:solidFill>
                  <a:srgbClr val="FF5050"/>
                </a:solidFill>
                <a:latin typeface="Arial" charset="0"/>
                <a:ea typeface="+mn-ea"/>
                <a:cs typeface="+mn-cs"/>
              </a:rPr>
              <a:t>Salient words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appearing in the classification </a:t>
            </a:r>
            <a:r>
              <a:rPr lang="en-US" kern="1200">
                <a:solidFill>
                  <a:srgbClr val="FF5050"/>
                </a:solidFill>
                <a:latin typeface="Arial" charset="0"/>
                <a:ea typeface="+mn-ea"/>
                <a:cs typeface="+mn-cs"/>
              </a:rPr>
              <a:t>favored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more</a:t>
            </a: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CCFF"/>
              </a:buClr>
              <a:buFont typeface="Wingdings" pitchFamily="2" charset="2"/>
              <a:buChar char="l"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49894" name="Text Box 6"/>
          <p:cNvSpPr txBox="1">
            <a:spLocks noChangeArrowheads="1"/>
          </p:cNvSpPr>
          <p:nvPr/>
        </p:nvSpPr>
        <p:spPr bwMode="auto">
          <a:xfrm>
            <a:off x="381000" y="1371600"/>
            <a:ext cx="845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EA"/>
                </a:solidFill>
                <a:latin typeface="Arial" charset="0"/>
                <a:ea typeface="+mn-ea"/>
                <a:cs typeface="+mn-cs"/>
              </a:rPr>
              <a:t>Annotation Process</a:t>
            </a:r>
          </a:p>
        </p:txBody>
      </p:sp>
      <p:pic>
        <p:nvPicPr>
          <p:cNvPr id="549895" name="Picture 7" descr="2719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3505200"/>
            <a:ext cx="2270125" cy="1512888"/>
          </a:xfrm>
          <a:prstGeom prst="rect">
            <a:avLst/>
          </a:prstGeom>
          <a:noFill/>
        </p:spPr>
      </p:pic>
      <p:pic>
        <p:nvPicPr>
          <p:cNvPr id="549896" name="Picture 8" descr="427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3200400"/>
            <a:ext cx="2346325" cy="1563688"/>
          </a:xfrm>
          <a:prstGeom prst="rect">
            <a:avLst/>
          </a:prstGeom>
          <a:noFill/>
        </p:spPr>
      </p:pic>
      <p:pic>
        <p:nvPicPr>
          <p:cNvPr id="549897" name="Picture 9" descr="445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2895600"/>
            <a:ext cx="1463675" cy="2195513"/>
          </a:xfrm>
          <a:prstGeom prst="rect">
            <a:avLst/>
          </a:prstGeom>
          <a:noFill/>
        </p:spPr>
      </p:pic>
      <p:sp>
        <p:nvSpPr>
          <p:cNvPr id="549898" name="Rectangle 10"/>
          <p:cNvSpPr>
            <a:spLocks noChangeArrowheads="1"/>
          </p:cNvSpPr>
          <p:nvPr/>
        </p:nvSpPr>
        <p:spPr bwMode="auto">
          <a:xfrm>
            <a:off x="3276600" y="5257800"/>
            <a:ext cx="2133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rtl="0" fontAlgn="base">
              <a:spcBef>
                <a:spcPct val="20000"/>
              </a:spcBef>
              <a:spcAft>
                <a:spcPct val="0"/>
              </a:spcAft>
              <a:buClr>
                <a:srgbClr val="9933FF"/>
              </a:buClr>
              <a:buSzPct val="60000"/>
              <a:buFont typeface="Wingdings" pitchFamily="2" charset="2"/>
              <a:buNone/>
            </a:pPr>
            <a:r>
              <a:rPr lang="en-US" sz="1600" kern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rPr>
              <a:t>Building, sky, lake, landscape, Europe, tree</a:t>
            </a:r>
          </a:p>
        </p:txBody>
      </p:sp>
      <p:sp>
        <p:nvSpPr>
          <p:cNvPr id="549899" name="Rectangle 11"/>
          <p:cNvSpPr>
            <a:spLocks noChangeArrowheads="1"/>
          </p:cNvSpPr>
          <p:nvPr/>
        </p:nvSpPr>
        <p:spPr bwMode="auto">
          <a:xfrm>
            <a:off x="6172200" y="4953000"/>
            <a:ext cx="2133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rtl="0" fontAlgn="base">
              <a:spcBef>
                <a:spcPct val="20000"/>
              </a:spcBef>
              <a:spcAft>
                <a:spcPct val="0"/>
              </a:spcAft>
              <a:buClr>
                <a:srgbClr val="9933FF"/>
              </a:buClr>
              <a:buSzPct val="60000"/>
              <a:buFont typeface="Wingdings" pitchFamily="2" charset="2"/>
              <a:buNone/>
            </a:pPr>
            <a:r>
              <a:rPr lang="en-US" sz="1600" kern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rPr>
              <a:t>Food, indoor, cuisine, dessert</a:t>
            </a:r>
          </a:p>
        </p:txBody>
      </p:sp>
      <p:sp>
        <p:nvSpPr>
          <p:cNvPr id="549900" name="Rectangle 12"/>
          <p:cNvSpPr>
            <a:spLocks noChangeArrowheads="1"/>
          </p:cNvSpPr>
          <p:nvPr/>
        </p:nvSpPr>
        <p:spPr bwMode="auto">
          <a:xfrm>
            <a:off x="457200" y="5410200"/>
            <a:ext cx="2133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rtl="0" fontAlgn="base">
              <a:spcBef>
                <a:spcPct val="20000"/>
              </a:spcBef>
              <a:spcAft>
                <a:spcPct val="0"/>
              </a:spcAft>
              <a:buClr>
                <a:srgbClr val="9933FF"/>
              </a:buClr>
              <a:buSzPct val="60000"/>
              <a:buFont typeface="Wingdings" pitchFamily="2" charset="2"/>
              <a:buNone/>
            </a:pPr>
            <a:r>
              <a:rPr lang="en-US" sz="1600" kern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rPr>
              <a:t>Snow, animal, wildlife, sky, cloth, ice, people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52800" y="640080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courtesy </a:t>
            </a:r>
            <a:r>
              <a:rPr lang="en-US" kern="0" dirty="0" smtClean="0">
                <a:solidFill>
                  <a:sysClr val="windowText" lastClr="000000"/>
                </a:solidFill>
              </a:rPr>
              <a:t>of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Ritendra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Datta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Jia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Li, James Z. Wang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Early “pictures and words” work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Content-based retrieval</a:t>
            </a:r>
          </a:p>
          <a:p>
            <a:r>
              <a:rPr lang="en-US" dirty="0" smtClean="0"/>
              <a:t>Beyond nouns, towards total scene annotation</a:t>
            </a:r>
          </a:p>
          <a:p>
            <a:pPr lvl="1"/>
            <a:r>
              <a:rPr lang="en-US" dirty="0" smtClean="0"/>
              <a:t>Propositions</a:t>
            </a:r>
          </a:p>
          <a:p>
            <a:pPr lvl="1">
              <a:buNone/>
            </a:pPr>
            <a:r>
              <a:rPr lang="en-US" sz="2400" dirty="0" smtClean="0"/>
              <a:t>A. Gupta and L. S. Davis, Beyond Nouns: Exploiting prepositions and comparative adjectives for learning visual classifiers, ECCV, 2008</a:t>
            </a:r>
            <a:endParaRPr lang="en-US" dirty="0" smtClean="0"/>
          </a:p>
          <a:p>
            <a:pPr lvl="1"/>
            <a:r>
              <a:rPr lang="en-US" dirty="0" smtClean="0"/>
              <a:t>Objects, scenes, activities</a:t>
            </a:r>
          </a:p>
          <a:p>
            <a:pPr lvl="1">
              <a:buNone/>
            </a:pPr>
            <a:r>
              <a:rPr lang="en-US" sz="2400" dirty="0" smtClean="0"/>
              <a:t>L.-J. Li and L. </a:t>
            </a:r>
            <a:r>
              <a:rPr lang="en-US" sz="2400" dirty="0" err="1" smtClean="0"/>
              <a:t>Fei-Fei</a:t>
            </a:r>
            <a:r>
              <a:rPr lang="en-US" sz="2400" dirty="0" smtClean="0"/>
              <a:t>. What, where and who? Classifying event by scene and object recognition. </a:t>
            </a:r>
            <a:r>
              <a:rPr lang="en-US" sz="2400" i="1" dirty="0" smtClean="0"/>
              <a:t>ICCV, 2007</a:t>
            </a:r>
            <a:endParaRPr lang="en-US" sz="2400" dirty="0" smtClean="0"/>
          </a:p>
          <a:p>
            <a:pPr lvl="1">
              <a:buNone/>
            </a:pPr>
            <a:r>
              <a:rPr lang="en-US" sz="2400" dirty="0" smtClean="0"/>
              <a:t>L.-J. Li, R. </a:t>
            </a:r>
            <a:r>
              <a:rPr lang="en-US" sz="2400" dirty="0" err="1" smtClean="0"/>
              <a:t>Socher</a:t>
            </a:r>
            <a:r>
              <a:rPr lang="en-US" sz="2400" dirty="0" smtClean="0"/>
              <a:t> and L. </a:t>
            </a:r>
            <a:r>
              <a:rPr lang="en-US" sz="2400" dirty="0" err="1" smtClean="0"/>
              <a:t>Fei-Fei</a:t>
            </a:r>
            <a:r>
              <a:rPr lang="en-US" sz="2400" dirty="0" smtClean="0"/>
              <a:t>. Towards Total Scene </a:t>
            </a:r>
            <a:r>
              <a:rPr lang="en-US" sz="2400" dirty="0" err="1" smtClean="0"/>
              <a:t>Understanding:Classification</a:t>
            </a:r>
            <a:r>
              <a:rPr lang="en-US" sz="2400" dirty="0" smtClean="0"/>
              <a:t>, Annotation and Segmentation in an Automatic Framework. </a:t>
            </a:r>
            <a:r>
              <a:rPr lang="en-US" sz="2400" i="1" dirty="0" smtClean="0"/>
              <a:t>CVPR, 2009</a:t>
            </a:r>
            <a:endParaRPr lang="en-US" sz="2400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Early “pictures and words” work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Content-based retrieval</a:t>
            </a:r>
          </a:p>
          <a:p>
            <a:r>
              <a:rPr lang="en-US" dirty="0" smtClean="0"/>
              <a:t>Beyond nouns, towards total scene annotation</a:t>
            </a:r>
          </a:p>
          <a:p>
            <a:pPr lvl="1"/>
            <a:r>
              <a:rPr lang="en-US" dirty="0" smtClean="0"/>
              <a:t>Propositions</a:t>
            </a:r>
          </a:p>
          <a:p>
            <a:pPr lvl="1">
              <a:buNone/>
            </a:pPr>
            <a:r>
              <a:rPr lang="en-US" sz="2400" dirty="0" smtClean="0"/>
              <a:t>A. Gupta and L. S. Davis, Beyond Nouns: Exploiting prepositions and comparative adjectives for learning visual classifiers, ECCV, 2008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Objects, scenes, activities</a:t>
            </a:r>
          </a:p>
          <a:p>
            <a:pPr lvl="1">
              <a:buNone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L.-J. Li and L.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Fei-Fei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. What, where and who? Classifying event by scene and object recognition. </a:t>
            </a: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ICCV, 2007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None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L.-J. Li, R.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Socher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and L.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Fei-Fei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. Towards Total Scene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Understanding:Classification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, Annotation and Segmentation in an Automatic Framework. </a:t>
            </a:r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</a:rPr>
              <a:t>CVPR, 2009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259992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74945" y="6324600"/>
            <a:ext cx="266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Gupta &amp; Davis, EECV, 2008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“Beyond nouns”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9213" y="1309688"/>
            <a:ext cx="650557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74945" y="6324600"/>
            <a:ext cx="266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Gupta &amp; Davis, EECV, 2008</a:t>
            </a:r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“Beyond nouns”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29725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3338" y="3276600"/>
            <a:ext cx="9210676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174945" y="6324600"/>
            <a:ext cx="266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Gupta &amp; Davis, EECV, 2008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Early “pictures and words” work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Content-based retrieval</a:t>
            </a:r>
          </a:p>
          <a:p>
            <a:r>
              <a:rPr lang="en-US" dirty="0" smtClean="0"/>
              <a:t>Beyond nouns, towards total scene annotation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Propositions</a:t>
            </a:r>
          </a:p>
          <a:p>
            <a:pPr lvl="1">
              <a:buNone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A. Gupta and L. S. Davis, Beyond Nouns: Exploiting prepositions and comparative adjectives for learning visual classifiers, ECCV, 2008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/>
              <a:t>Objects, scenes, activities</a:t>
            </a:r>
          </a:p>
          <a:p>
            <a:pPr lvl="1">
              <a:buNone/>
            </a:pPr>
            <a:r>
              <a:rPr lang="en-US" sz="2400" dirty="0" smtClean="0"/>
              <a:t>L.-J. Li and L. </a:t>
            </a:r>
            <a:r>
              <a:rPr lang="en-US" sz="2400" dirty="0" err="1" smtClean="0"/>
              <a:t>Fei-Fei</a:t>
            </a:r>
            <a:r>
              <a:rPr lang="en-US" sz="2400" dirty="0" smtClean="0"/>
              <a:t>. What, where and who? Classifying event by scene and object recognition. </a:t>
            </a:r>
            <a:r>
              <a:rPr lang="en-US" sz="2400" i="1" dirty="0" smtClean="0"/>
              <a:t>ICCV, 2007</a:t>
            </a:r>
            <a:endParaRPr lang="en-US" sz="2400" dirty="0" smtClean="0"/>
          </a:p>
          <a:p>
            <a:pPr lvl="1">
              <a:buNone/>
            </a:pPr>
            <a:r>
              <a:rPr lang="en-US" sz="2400" dirty="0" smtClean="0"/>
              <a:t>L.-J. Li, R. </a:t>
            </a:r>
            <a:r>
              <a:rPr lang="en-US" sz="2400" dirty="0" err="1" smtClean="0"/>
              <a:t>Socher</a:t>
            </a:r>
            <a:r>
              <a:rPr lang="en-US" sz="2400" dirty="0" smtClean="0"/>
              <a:t> and L. </a:t>
            </a:r>
            <a:r>
              <a:rPr lang="en-US" sz="2400" dirty="0" err="1" smtClean="0"/>
              <a:t>Fei-Fei</a:t>
            </a:r>
            <a:r>
              <a:rPr lang="en-US" sz="2400" dirty="0" smtClean="0"/>
              <a:t>. Towards Total Scene </a:t>
            </a:r>
            <a:r>
              <a:rPr lang="en-US" sz="2400" dirty="0" err="1" smtClean="0"/>
              <a:t>Understanding:Classification</a:t>
            </a:r>
            <a:r>
              <a:rPr lang="en-US" sz="2400" dirty="0" smtClean="0"/>
              <a:t>, Annotation and Segmentation in an Automatic Framework. </a:t>
            </a:r>
            <a:r>
              <a:rPr lang="en-US" sz="2400" i="1" dirty="0" smtClean="0"/>
              <a:t>CVPR, 2009</a:t>
            </a:r>
            <a:endParaRPr lang="en-US" sz="2400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534400" cy="1295400"/>
          </a:xfrm>
        </p:spPr>
        <p:txBody>
          <a:bodyPr/>
          <a:lstStyle/>
          <a:p>
            <a:pPr algn="l"/>
            <a:r>
              <a:rPr lang="en-US" sz="360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What, where and who? Classifying events by scene and object recognition</a:t>
            </a:r>
          </a:p>
        </p:txBody>
      </p:sp>
      <p:pic>
        <p:nvPicPr>
          <p:cNvPr id="4618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679700"/>
            <a:ext cx="4527550" cy="306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1828" name="Rectangle 4"/>
          <p:cNvSpPr>
            <a:spLocks noChangeArrowheads="1"/>
          </p:cNvSpPr>
          <p:nvPr/>
        </p:nvSpPr>
        <p:spPr bwMode="auto">
          <a:xfrm>
            <a:off x="6097588" y="6519863"/>
            <a:ext cx="28940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L-J Li &amp; L. </a:t>
            </a:r>
            <a:r>
              <a:rPr lang="en-US" sz="1600" i="1" kern="1200" dirty="0" err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ICCV 2007</a:t>
            </a:r>
          </a:p>
        </p:txBody>
      </p:sp>
      <p:pic>
        <p:nvPicPr>
          <p:cNvPr id="4618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341562"/>
            <a:ext cx="4543425" cy="383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114800" y="152400"/>
            <a:ext cx="2514600" cy="4908550"/>
            <a:chOff x="2688" y="96"/>
            <a:chExt cx="1584" cy="3092"/>
          </a:xfrm>
        </p:grpSpPr>
        <p:sp>
          <p:nvSpPr>
            <p:cNvPr id="461831" name="Oval 7"/>
            <p:cNvSpPr>
              <a:spLocks noChangeArrowheads="1"/>
            </p:cNvSpPr>
            <p:nvPr/>
          </p:nvSpPr>
          <p:spPr bwMode="auto">
            <a:xfrm>
              <a:off x="2688" y="96"/>
              <a:ext cx="768" cy="480"/>
            </a:xfrm>
            <a:prstGeom prst="ellipse">
              <a:avLst/>
            </a:prstGeom>
            <a:noFill/>
            <a:ln w="7620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461832" name="Freeform 8"/>
            <p:cNvSpPr>
              <a:spLocks/>
            </p:cNvSpPr>
            <p:nvPr/>
          </p:nvSpPr>
          <p:spPr bwMode="auto">
            <a:xfrm rot="21000000">
              <a:off x="2692" y="576"/>
              <a:ext cx="1056" cy="2399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6" y="1200"/>
                </a:cxn>
                <a:cxn ang="0">
                  <a:pos x="256" y="1968"/>
                </a:cxn>
              </a:cxnLst>
              <a:rect l="0" t="0" r="r" b="b"/>
              <a:pathLst>
                <a:path w="256" h="1968">
                  <a:moveTo>
                    <a:pt x="160" y="0"/>
                  </a:moveTo>
                  <a:cubicBezTo>
                    <a:pt x="80" y="436"/>
                    <a:pt x="0" y="872"/>
                    <a:pt x="16" y="1200"/>
                  </a:cubicBezTo>
                  <a:cubicBezTo>
                    <a:pt x="32" y="1528"/>
                    <a:pt x="144" y="1748"/>
                    <a:pt x="256" y="1968"/>
                  </a:cubicBezTo>
                </a:path>
              </a:pathLst>
            </a:custGeom>
            <a:noFill/>
            <a:ln w="508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461833" name="Freeform 9"/>
            <p:cNvSpPr>
              <a:spLocks/>
            </p:cNvSpPr>
            <p:nvPr/>
          </p:nvSpPr>
          <p:spPr bwMode="auto">
            <a:xfrm>
              <a:off x="2832" y="2112"/>
              <a:ext cx="1276" cy="4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8" y="96"/>
                </a:cxn>
                <a:cxn ang="0">
                  <a:pos x="1344" y="480"/>
                </a:cxn>
              </a:cxnLst>
              <a:rect l="0" t="0" r="r" b="b"/>
              <a:pathLst>
                <a:path w="1344" h="480">
                  <a:moveTo>
                    <a:pt x="0" y="0"/>
                  </a:moveTo>
                  <a:cubicBezTo>
                    <a:pt x="392" y="8"/>
                    <a:pt x="784" y="16"/>
                    <a:pt x="1008" y="96"/>
                  </a:cubicBezTo>
                  <a:cubicBezTo>
                    <a:pt x="1232" y="176"/>
                    <a:pt x="1288" y="328"/>
                    <a:pt x="1344" y="480"/>
                  </a:cubicBezTo>
                </a:path>
              </a:pathLst>
            </a:custGeom>
            <a:noFill/>
            <a:ln w="508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461834" name="Freeform 10"/>
            <p:cNvSpPr>
              <a:spLocks/>
            </p:cNvSpPr>
            <p:nvPr/>
          </p:nvSpPr>
          <p:spPr bwMode="auto">
            <a:xfrm>
              <a:off x="2784" y="1920"/>
              <a:ext cx="1488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8" y="96"/>
                </a:cxn>
                <a:cxn ang="0">
                  <a:pos x="1344" y="480"/>
                </a:cxn>
              </a:cxnLst>
              <a:rect l="0" t="0" r="r" b="b"/>
              <a:pathLst>
                <a:path w="1344" h="480">
                  <a:moveTo>
                    <a:pt x="0" y="0"/>
                  </a:moveTo>
                  <a:cubicBezTo>
                    <a:pt x="392" y="8"/>
                    <a:pt x="784" y="16"/>
                    <a:pt x="1008" y="96"/>
                  </a:cubicBezTo>
                  <a:cubicBezTo>
                    <a:pt x="1232" y="176"/>
                    <a:pt x="1288" y="328"/>
                    <a:pt x="1344" y="480"/>
                  </a:cubicBezTo>
                </a:path>
              </a:pathLst>
            </a:custGeom>
            <a:noFill/>
            <a:ln w="508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461835" name="Freeform 11"/>
            <p:cNvSpPr>
              <a:spLocks/>
            </p:cNvSpPr>
            <p:nvPr/>
          </p:nvSpPr>
          <p:spPr bwMode="auto">
            <a:xfrm rot="10800000">
              <a:off x="2928" y="2324"/>
              <a:ext cx="1104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8" y="96"/>
                </a:cxn>
                <a:cxn ang="0">
                  <a:pos x="1344" y="480"/>
                </a:cxn>
              </a:cxnLst>
              <a:rect l="0" t="0" r="r" b="b"/>
              <a:pathLst>
                <a:path w="1344" h="480">
                  <a:moveTo>
                    <a:pt x="0" y="0"/>
                  </a:moveTo>
                  <a:cubicBezTo>
                    <a:pt x="392" y="8"/>
                    <a:pt x="784" y="16"/>
                    <a:pt x="1008" y="96"/>
                  </a:cubicBezTo>
                  <a:cubicBezTo>
                    <a:pt x="1232" y="176"/>
                    <a:pt x="1288" y="328"/>
                    <a:pt x="1344" y="480"/>
                  </a:cubicBezTo>
                </a:path>
              </a:pathLst>
            </a:custGeom>
            <a:noFill/>
            <a:ln w="50800">
              <a:solidFill>
                <a:srgbClr val="00FF00"/>
              </a:solidFill>
              <a:round/>
              <a:headEnd type="triangle" w="med" len="med"/>
              <a:tailEnd type="none" w="med" len="med"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81000" y="180975"/>
            <a:ext cx="5257800" cy="2409825"/>
            <a:chOff x="336" y="114"/>
            <a:chExt cx="3216" cy="1518"/>
          </a:xfrm>
        </p:grpSpPr>
        <p:sp>
          <p:nvSpPr>
            <p:cNvPr id="461837" name="Oval 13"/>
            <p:cNvSpPr>
              <a:spLocks noChangeArrowheads="1"/>
            </p:cNvSpPr>
            <p:nvPr/>
          </p:nvSpPr>
          <p:spPr bwMode="auto">
            <a:xfrm>
              <a:off x="336" y="114"/>
              <a:ext cx="864" cy="45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461838" name="Freeform 14"/>
            <p:cNvSpPr>
              <a:spLocks/>
            </p:cNvSpPr>
            <p:nvPr/>
          </p:nvSpPr>
          <p:spPr bwMode="auto">
            <a:xfrm>
              <a:off x="960" y="565"/>
              <a:ext cx="2592" cy="10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68" y="912"/>
                </a:cxn>
                <a:cxn ang="0">
                  <a:pos x="2544" y="1104"/>
                </a:cxn>
              </a:cxnLst>
              <a:rect l="0" t="0" r="r" b="b"/>
              <a:pathLst>
                <a:path w="2544" h="1104">
                  <a:moveTo>
                    <a:pt x="0" y="0"/>
                  </a:moveTo>
                  <a:cubicBezTo>
                    <a:pt x="172" y="364"/>
                    <a:pt x="344" y="728"/>
                    <a:pt x="768" y="912"/>
                  </a:cubicBezTo>
                  <a:cubicBezTo>
                    <a:pt x="1192" y="1096"/>
                    <a:pt x="1868" y="1100"/>
                    <a:pt x="2544" y="1104"/>
                  </a:cubicBez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828800" y="152400"/>
            <a:ext cx="3886200" cy="5791200"/>
            <a:chOff x="1152" y="144"/>
            <a:chExt cx="2400" cy="3696"/>
          </a:xfrm>
        </p:grpSpPr>
        <p:sp>
          <p:nvSpPr>
            <p:cNvPr id="461840" name="Oval 16"/>
            <p:cNvSpPr>
              <a:spLocks noChangeArrowheads="1"/>
            </p:cNvSpPr>
            <p:nvPr/>
          </p:nvSpPr>
          <p:spPr bwMode="auto">
            <a:xfrm>
              <a:off x="1152" y="144"/>
              <a:ext cx="912" cy="480"/>
            </a:xfrm>
            <a:prstGeom prst="ellips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461841" name="Freeform 17"/>
            <p:cNvSpPr>
              <a:spLocks/>
            </p:cNvSpPr>
            <p:nvPr/>
          </p:nvSpPr>
          <p:spPr bwMode="auto">
            <a:xfrm>
              <a:off x="1728" y="624"/>
              <a:ext cx="1824" cy="32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36" y="2208"/>
                </a:cxn>
                <a:cxn ang="0">
                  <a:pos x="1824" y="3216"/>
                </a:cxn>
              </a:cxnLst>
              <a:rect l="0" t="0" r="r" b="b"/>
              <a:pathLst>
                <a:path w="1824" h="3216">
                  <a:moveTo>
                    <a:pt x="0" y="0"/>
                  </a:moveTo>
                  <a:cubicBezTo>
                    <a:pt x="16" y="836"/>
                    <a:pt x="32" y="1672"/>
                    <a:pt x="336" y="2208"/>
                  </a:cubicBezTo>
                  <a:cubicBezTo>
                    <a:pt x="640" y="2744"/>
                    <a:pt x="1232" y="2980"/>
                    <a:pt x="1824" y="3216"/>
                  </a:cubicBezTo>
                </a:path>
              </a:pathLst>
            </a:custGeom>
            <a:noFill/>
            <a:ln w="50800">
              <a:solidFill>
                <a:srgbClr val="00CC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Vision and language in human brain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figure modified from: http://www.colorado.edu/intphys/Class/IPHY3730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402"/>
          <a:stretch>
            <a:fillRect/>
          </a:stretch>
        </p:blipFill>
        <p:spPr bwMode="auto">
          <a:xfrm>
            <a:off x="2952750" y="1143000"/>
            <a:ext cx="59626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2514600" y="5257800"/>
            <a:ext cx="32004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/>
          <a:srcRect b="7333"/>
          <a:stretch>
            <a:fillRect/>
          </a:stretch>
        </p:blipFill>
        <p:spPr bwMode="auto">
          <a:xfrm>
            <a:off x="457200" y="2171700"/>
            <a:ext cx="17905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t="82549" r="61661"/>
          <a:stretch>
            <a:fillRect/>
          </a:stretch>
        </p:blipFill>
        <p:spPr bwMode="auto">
          <a:xfrm>
            <a:off x="117231" y="4648200"/>
            <a:ext cx="369276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31800"/>
            <a:ext cx="6477000" cy="627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14400" y="1447800"/>
            <a:ext cx="3352800" cy="4953000"/>
            <a:chOff x="576" y="912"/>
            <a:chExt cx="2112" cy="3120"/>
          </a:xfrm>
        </p:grpSpPr>
        <p:sp>
          <p:nvSpPr>
            <p:cNvPr id="465924" name="Rectangle 4"/>
            <p:cNvSpPr>
              <a:spLocks noChangeArrowheads="1"/>
            </p:cNvSpPr>
            <p:nvPr/>
          </p:nvSpPr>
          <p:spPr bwMode="auto">
            <a:xfrm>
              <a:off x="1968" y="912"/>
              <a:ext cx="720" cy="3120"/>
            </a:xfrm>
            <a:prstGeom prst="rect">
              <a:avLst/>
            </a:prstGeom>
            <a:noFill/>
            <a:ln w="1270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465925" name="Text Box 5"/>
            <p:cNvSpPr txBox="1">
              <a:spLocks noChangeArrowheads="1"/>
            </p:cNvSpPr>
            <p:nvPr/>
          </p:nvSpPr>
          <p:spPr bwMode="auto">
            <a:xfrm>
              <a:off x="576" y="2832"/>
              <a:ext cx="1488" cy="294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kern="1200">
                  <a:solidFill>
                    <a:srgbClr val="000066"/>
                  </a:solidFill>
                  <a:latin typeface="Arial" pitchFamily="34" charset="0"/>
                  <a:ea typeface="+mn-ea"/>
                  <a:cs typeface="Arial"/>
                </a:rPr>
                <a:t>scene pathway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495800" y="1447800"/>
            <a:ext cx="3765550" cy="5029200"/>
            <a:chOff x="2832" y="912"/>
            <a:chExt cx="2372" cy="3168"/>
          </a:xfrm>
        </p:grpSpPr>
        <p:sp>
          <p:nvSpPr>
            <p:cNvPr id="465927" name="Rectangle 7"/>
            <p:cNvSpPr>
              <a:spLocks noChangeArrowheads="1"/>
            </p:cNvSpPr>
            <p:nvPr/>
          </p:nvSpPr>
          <p:spPr bwMode="auto">
            <a:xfrm>
              <a:off x="2832" y="912"/>
              <a:ext cx="912" cy="3168"/>
            </a:xfrm>
            <a:prstGeom prst="rect">
              <a:avLst/>
            </a:prstGeom>
            <a:noFill/>
            <a:ln w="127000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465928" name="Text Box 8"/>
            <p:cNvSpPr txBox="1">
              <a:spLocks noChangeArrowheads="1"/>
            </p:cNvSpPr>
            <p:nvPr/>
          </p:nvSpPr>
          <p:spPr bwMode="auto">
            <a:xfrm>
              <a:off x="3696" y="2832"/>
              <a:ext cx="1508" cy="29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kern="1200">
                  <a:solidFill>
                    <a:srgbClr val="CC3300"/>
                  </a:solidFill>
                  <a:latin typeface="Arial" pitchFamily="34" charset="0"/>
                  <a:ea typeface="+mn-ea"/>
                  <a:cs typeface="Arial"/>
                </a:rPr>
                <a:t>object pathway</a:t>
              </a:r>
            </a:p>
          </p:txBody>
        </p:sp>
      </p:grpSp>
      <p:sp>
        <p:nvSpPr>
          <p:cNvPr id="465929" name="Oval 9"/>
          <p:cNvSpPr>
            <a:spLocks noChangeArrowheads="1"/>
          </p:cNvSpPr>
          <p:nvPr/>
        </p:nvSpPr>
        <p:spPr bwMode="auto">
          <a:xfrm>
            <a:off x="3962400" y="533400"/>
            <a:ext cx="1295400" cy="533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event</a:t>
            </a:r>
          </a:p>
        </p:txBody>
      </p:sp>
      <p:sp>
        <p:nvSpPr>
          <p:cNvPr id="465930" name="Text Box 10"/>
          <p:cNvSpPr txBox="1">
            <a:spLocks noChangeArrowheads="1"/>
          </p:cNvSpPr>
          <p:nvPr/>
        </p:nvSpPr>
        <p:spPr bwMode="auto">
          <a:xfrm>
            <a:off x="6116638" y="6521450"/>
            <a:ext cx="29511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L.-J. Li &amp; L. Fei-Fei ICCV 2007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7200" y="381000"/>
            <a:ext cx="7772400" cy="62484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4" name="Group 24"/>
          <p:cNvGrpSpPr/>
          <p:nvPr/>
        </p:nvGrpSpPr>
        <p:grpSpPr>
          <a:xfrm>
            <a:off x="2133600" y="1219200"/>
            <a:ext cx="5105400" cy="4495800"/>
            <a:chOff x="2133600" y="1219200"/>
            <a:chExt cx="5105400" cy="4495800"/>
          </a:xfrm>
        </p:grpSpPr>
        <p:grpSp>
          <p:nvGrpSpPr>
            <p:cNvPr id="5" name="Group 21"/>
            <p:cNvGrpSpPr/>
            <p:nvPr/>
          </p:nvGrpSpPr>
          <p:grpSpPr>
            <a:xfrm>
              <a:off x="2133600" y="1219200"/>
              <a:ext cx="5105400" cy="4495800"/>
              <a:chOff x="2057400" y="1447800"/>
              <a:chExt cx="4876800" cy="4286451"/>
            </a:xfrm>
          </p:grpSpPr>
          <p:pic>
            <p:nvPicPr>
              <p:cNvPr id="258050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057400" y="1447800"/>
                <a:ext cx="4876800" cy="42864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Right Arrow 17"/>
              <p:cNvSpPr/>
              <p:nvPr/>
            </p:nvSpPr>
            <p:spPr>
              <a:xfrm rot="13455898">
                <a:off x="4471084" y="2437269"/>
                <a:ext cx="2209800" cy="609600"/>
              </a:xfrm>
              <a:prstGeom prst="rightArrow">
                <a:avLst/>
              </a:prstGeom>
              <a:solidFill>
                <a:srgbClr val="66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9" name="Right Arrow 18"/>
              <p:cNvSpPr/>
              <p:nvPr/>
            </p:nvSpPr>
            <p:spPr>
              <a:xfrm rot="10299379">
                <a:off x="4299735" y="3738506"/>
                <a:ext cx="2209800" cy="609600"/>
              </a:xfrm>
              <a:prstGeom prst="right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2632136">
                <a:off x="4575048" y="2584651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b="1" kern="1200" dirty="0">
                    <a:solidFill>
                      <a:srgbClr val="333399">
                        <a:lumMod val="60000"/>
                        <a:lumOff val="40000"/>
                      </a:srgbClr>
                    </a:solidFill>
                    <a:latin typeface="Arial"/>
                    <a:ea typeface="+mn-ea"/>
                    <a:cs typeface="Arial"/>
                  </a:rPr>
                  <a:t>“where” pathway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21134854">
                <a:off x="4455970" y="3845669"/>
                <a:ext cx="1928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b="1" kern="1200" dirty="0">
                    <a:solidFill>
                      <a:srgbClr val="C00000"/>
                    </a:solidFill>
                    <a:latin typeface="Arial"/>
                    <a:ea typeface="+mn-ea"/>
                    <a:cs typeface="Arial"/>
                  </a:rPr>
                  <a:t>“what” pathway</a:t>
                </a:r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2438400" y="2438400"/>
              <a:ext cx="990600" cy="990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000" b="1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rPr>
                <a:t>PFC</a:t>
              </a:r>
              <a:endParaRPr lang="en-US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9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97"/>
          <p:cNvPicPr>
            <a:picLocks noChangeAspect="1" noChangeArrowheads="1"/>
          </p:cNvPicPr>
          <p:nvPr/>
        </p:nvPicPr>
        <p:blipFill>
          <a:blip r:embed="rId2"/>
          <a:srcRect l="26389" r="22223"/>
          <a:stretch>
            <a:fillRect/>
          </a:stretch>
        </p:blipFill>
        <p:spPr bwMode="auto">
          <a:xfrm>
            <a:off x="304800" y="914400"/>
            <a:ext cx="28194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7" name="Rectangle 53"/>
          <p:cNvSpPr>
            <a:spLocks noChangeArrowheads="1"/>
          </p:cNvSpPr>
          <p:nvPr/>
        </p:nvSpPr>
        <p:spPr bwMode="auto">
          <a:xfrm>
            <a:off x="457200" y="1828800"/>
            <a:ext cx="1066800" cy="4114800"/>
          </a:xfrm>
          <a:prstGeom prst="rect">
            <a:avLst/>
          </a:prstGeom>
          <a:noFill/>
          <a:ln w="1270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7588" name="Text Box 54"/>
          <p:cNvSpPr txBox="1">
            <a:spLocks noChangeArrowheads="1"/>
          </p:cNvSpPr>
          <p:nvPr/>
        </p:nvSpPr>
        <p:spPr bwMode="auto">
          <a:xfrm>
            <a:off x="4495800" y="661988"/>
            <a:ext cx="3078163" cy="588962"/>
          </a:xfrm>
          <a:prstGeom prst="rect">
            <a:avLst/>
          </a:prstGeom>
          <a:solidFill>
            <a:srgbClr val="00FFFF"/>
          </a:solidFill>
          <a:ln w="9525">
            <a:solidFill>
              <a:srgbClr val="00FF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kern="1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scene pathway</a:t>
            </a:r>
          </a:p>
        </p:txBody>
      </p:sp>
      <p:sp>
        <p:nvSpPr>
          <p:cNvPr id="67589" name="Text Box 55"/>
          <p:cNvSpPr txBox="1">
            <a:spLocks noChangeArrowheads="1"/>
          </p:cNvSpPr>
          <p:nvPr/>
        </p:nvSpPr>
        <p:spPr bwMode="auto">
          <a:xfrm>
            <a:off x="3733800" y="1752600"/>
            <a:ext cx="2016125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“</a:t>
            </a:r>
            <a:r>
              <a:rPr lang="en-US" altLang="zh-CN" sz="2800" kern="1200">
                <a:solidFill>
                  <a:srgbClr val="000000"/>
                </a:solidFill>
                <a:latin typeface="Arial" charset="0"/>
                <a:ea typeface="SimSun" pitchFamily="2" charset="-122"/>
                <a:cs typeface="Arial" charset="0"/>
              </a:rPr>
              <a:t>Polo Field</a:t>
            </a: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”</a:t>
            </a: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181600" y="3276600"/>
            <a:ext cx="1828800" cy="2133600"/>
            <a:chOff x="3024" y="1008"/>
            <a:chExt cx="1152" cy="1344"/>
          </a:xfrm>
        </p:grpSpPr>
        <p:sp>
          <p:nvSpPr>
            <p:cNvPr id="67616" name="Rectangle 58"/>
            <p:cNvSpPr>
              <a:spLocks noChangeArrowheads="1"/>
            </p:cNvSpPr>
            <p:nvPr/>
          </p:nvSpPr>
          <p:spPr bwMode="auto">
            <a:xfrm>
              <a:off x="3024" y="1344"/>
              <a:ext cx="1152" cy="336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7617" name="Rectangle 59"/>
            <p:cNvSpPr>
              <a:spLocks noChangeArrowheads="1"/>
            </p:cNvSpPr>
            <p:nvPr/>
          </p:nvSpPr>
          <p:spPr bwMode="auto">
            <a:xfrm>
              <a:off x="3024" y="1680"/>
              <a:ext cx="1152" cy="336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7618" name="Rectangle 60"/>
            <p:cNvSpPr>
              <a:spLocks noChangeArrowheads="1"/>
            </p:cNvSpPr>
            <p:nvPr/>
          </p:nvSpPr>
          <p:spPr bwMode="auto">
            <a:xfrm>
              <a:off x="3024" y="2016"/>
              <a:ext cx="1152" cy="33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7619" name="Rectangle 61"/>
            <p:cNvSpPr>
              <a:spLocks noChangeArrowheads="1"/>
            </p:cNvSpPr>
            <p:nvPr/>
          </p:nvSpPr>
          <p:spPr bwMode="auto">
            <a:xfrm>
              <a:off x="3024" y="1008"/>
              <a:ext cx="1152" cy="33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pic>
          <p:nvPicPr>
            <p:cNvPr id="67620" name="Picture 6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72" y="2064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1" name="Picture 63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456" y="2064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2" name="Picture 64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11" y="2064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3" name="Picture 65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462" y="1392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4" name="Picture 66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826" y="1392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5" name="Picture 67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085" y="1392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6" name="Picture 68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667" y="1063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7" name="Picture 69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223" y="1063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8" name="Picture 70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669" y="1728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29" name="Picture 71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230" y="1728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72"/>
          <p:cNvGrpSpPr>
            <a:grpSpLocks/>
          </p:cNvGrpSpPr>
          <p:nvPr/>
        </p:nvGrpSpPr>
        <p:grpSpPr bwMode="auto">
          <a:xfrm>
            <a:off x="3276600" y="4495800"/>
            <a:ext cx="1752600" cy="2133600"/>
            <a:chOff x="4464" y="1008"/>
            <a:chExt cx="1104" cy="1344"/>
          </a:xfrm>
        </p:grpSpPr>
        <p:sp>
          <p:nvSpPr>
            <p:cNvPr id="67605" name="Rectangle 73"/>
            <p:cNvSpPr>
              <a:spLocks noChangeArrowheads="1"/>
            </p:cNvSpPr>
            <p:nvPr/>
          </p:nvSpPr>
          <p:spPr bwMode="auto">
            <a:xfrm>
              <a:off x="4464" y="1008"/>
              <a:ext cx="1104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pic>
          <p:nvPicPr>
            <p:cNvPr id="67606" name="Picture 74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32" y="1728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07" name="Picture 75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12" y="1440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08" name="Picture 76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088" y="1056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09" name="Picture 77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560" y="2064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0" name="Picture 78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96" y="1536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1" name="Picture 79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96" y="1872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2" name="Picture 80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184" y="2112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3" name="Picture 81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232" y="1392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4" name="Picture 82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512" y="1728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615" name="Picture 83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560" y="1104"/>
              <a:ext cx="31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84"/>
          <p:cNvGrpSpPr>
            <a:grpSpLocks/>
          </p:cNvGrpSpPr>
          <p:nvPr/>
        </p:nvGrpSpPr>
        <p:grpSpPr bwMode="auto">
          <a:xfrm>
            <a:off x="7239000" y="1600200"/>
            <a:ext cx="1746250" cy="2286000"/>
            <a:chOff x="1584" y="624"/>
            <a:chExt cx="1244" cy="1584"/>
          </a:xfrm>
        </p:grpSpPr>
        <p:pic>
          <p:nvPicPr>
            <p:cNvPr id="67598" name="Picture 85" descr="Easy_Close_polo_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587" y="624"/>
              <a:ext cx="1173" cy="1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86"/>
            <p:cNvGrpSpPr>
              <a:grpSpLocks/>
            </p:cNvGrpSpPr>
            <p:nvPr/>
          </p:nvGrpSpPr>
          <p:grpSpPr bwMode="auto">
            <a:xfrm>
              <a:off x="1584" y="672"/>
              <a:ext cx="1244" cy="1486"/>
              <a:chOff x="768" y="48"/>
              <a:chExt cx="3840" cy="5136"/>
            </a:xfrm>
          </p:grpSpPr>
          <p:sp>
            <p:nvSpPr>
              <p:cNvPr id="67600" name="Freeform 87"/>
              <p:cNvSpPr>
                <a:spLocks/>
              </p:cNvSpPr>
              <p:nvPr/>
            </p:nvSpPr>
            <p:spPr bwMode="auto">
              <a:xfrm>
                <a:off x="2064" y="720"/>
                <a:ext cx="1424" cy="2952"/>
              </a:xfrm>
              <a:custGeom>
                <a:avLst/>
                <a:gdLst>
                  <a:gd name="T0" fmla="*/ 96 w 1424"/>
                  <a:gd name="T1" fmla="*/ 384 h 2952"/>
                  <a:gd name="T2" fmla="*/ 48 w 1424"/>
                  <a:gd name="T3" fmla="*/ 720 h 2952"/>
                  <a:gd name="T4" fmla="*/ 0 w 1424"/>
                  <a:gd name="T5" fmla="*/ 1056 h 2952"/>
                  <a:gd name="T6" fmla="*/ 48 w 1424"/>
                  <a:gd name="T7" fmla="*/ 1680 h 2952"/>
                  <a:gd name="T8" fmla="*/ 192 w 1424"/>
                  <a:gd name="T9" fmla="*/ 1824 h 2952"/>
                  <a:gd name="T10" fmla="*/ 336 w 1424"/>
                  <a:gd name="T11" fmla="*/ 1728 h 2952"/>
                  <a:gd name="T12" fmla="*/ 336 w 1424"/>
                  <a:gd name="T13" fmla="*/ 1488 h 2952"/>
                  <a:gd name="T14" fmla="*/ 240 w 1424"/>
                  <a:gd name="T15" fmla="*/ 1200 h 2952"/>
                  <a:gd name="T16" fmla="*/ 240 w 1424"/>
                  <a:gd name="T17" fmla="*/ 960 h 2952"/>
                  <a:gd name="T18" fmla="*/ 336 w 1424"/>
                  <a:gd name="T19" fmla="*/ 864 h 2952"/>
                  <a:gd name="T20" fmla="*/ 384 w 1424"/>
                  <a:gd name="T21" fmla="*/ 816 h 2952"/>
                  <a:gd name="T22" fmla="*/ 480 w 1424"/>
                  <a:gd name="T23" fmla="*/ 960 h 2952"/>
                  <a:gd name="T24" fmla="*/ 528 w 1424"/>
                  <a:gd name="T25" fmla="*/ 1008 h 2952"/>
                  <a:gd name="T26" fmla="*/ 480 w 1424"/>
                  <a:gd name="T27" fmla="*/ 1152 h 2952"/>
                  <a:gd name="T28" fmla="*/ 432 w 1424"/>
                  <a:gd name="T29" fmla="*/ 1344 h 2952"/>
                  <a:gd name="T30" fmla="*/ 432 w 1424"/>
                  <a:gd name="T31" fmla="*/ 1584 h 2952"/>
                  <a:gd name="T32" fmla="*/ 480 w 1424"/>
                  <a:gd name="T33" fmla="*/ 1776 h 2952"/>
                  <a:gd name="T34" fmla="*/ 480 w 1424"/>
                  <a:gd name="T35" fmla="*/ 1968 h 2952"/>
                  <a:gd name="T36" fmla="*/ 480 w 1424"/>
                  <a:gd name="T37" fmla="*/ 2112 h 2952"/>
                  <a:gd name="T38" fmla="*/ 624 w 1424"/>
                  <a:gd name="T39" fmla="*/ 2304 h 2952"/>
                  <a:gd name="T40" fmla="*/ 672 w 1424"/>
                  <a:gd name="T41" fmla="*/ 2400 h 2952"/>
                  <a:gd name="T42" fmla="*/ 720 w 1424"/>
                  <a:gd name="T43" fmla="*/ 2544 h 2952"/>
                  <a:gd name="T44" fmla="*/ 720 w 1424"/>
                  <a:gd name="T45" fmla="*/ 2688 h 2952"/>
                  <a:gd name="T46" fmla="*/ 720 w 1424"/>
                  <a:gd name="T47" fmla="*/ 2736 h 2952"/>
                  <a:gd name="T48" fmla="*/ 720 w 1424"/>
                  <a:gd name="T49" fmla="*/ 2784 h 2952"/>
                  <a:gd name="T50" fmla="*/ 720 w 1424"/>
                  <a:gd name="T51" fmla="*/ 2928 h 2952"/>
                  <a:gd name="T52" fmla="*/ 912 w 1424"/>
                  <a:gd name="T53" fmla="*/ 2928 h 2952"/>
                  <a:gd name="T54" fmla="*/ 1056 w 1424"/>
                  <a:gd name="T55" fmla="*/ 2784 h 2952"/>
                  <a:gd name="T56" fmla="*/ 864 w 1424"/>
                  <a:gd name="T57" fmla="*/ 2304 h 2952"/>
                  <a:gd name="T58" fmla="*/ 816 w 1424"/>
                  <a:gd name="T59" fmla="*/ 1824 h 2952"/>
                  <a:gd name="T60" fmla="*/ 816 w 1424"/>
                  <a:gd name="T61" fmla="*/ 1536 h 2952"/>
                  <a:gd name="T62" fmla="*/ 816 w 1424"/>
                  <a:gd name="T63" fmla="*/ 1344 h 2952"/>
                  <a:gd name="T64" fmla="*/ 864 w 1424"/>
                  <a:gd name="T65" fmla="*/ 1296 h 2952"/>
                  <a:gd name="T66" fmla="*/ 960 w 1424"/>
                  <a:gd name="T67" fmla="*/ 1104 h 2952"/>
                  <a:gd name="T68" fmla="*/ 1008 w 1424"/>
                  <a:gd name="T69" fmla="*/ 1056 h 2952"/>
                  <a:gd name="T70" fmla="*/ 1056 w 1424"/>
                  <a:gd name="T71" fmla="*/ 912 h 2952"/>
                  <a:gd name="T72" fmla="*/ 1104 w 1424"/>
                  <a:gd name="T73" fmla="*/ 624 h 2952"/>
                  <a:gd name="T74" fmla="*/ 1104 w 1424"/>
                  <a:gd name="T75" fmla="*/ 480 h 2952"/>
                  <a:gd name="T76" fmla="*/ 1392 w 1424"/>
                  <a:gd name="T77" fmla="*/ 288 h 2952"/>
                  <a:gd name="T78" fmla="*/ 1296 w 1424"/>
                  <a:gd name="T79" fmla="*/ 144 h 2952"/>
                  <a:gd name="T80" fmla="*/ 960 w 1424"/>
                  <a:gd name="T81" fmla="*/ 96 h 2952"/>
                  <a:gd name="T82" fmla="*/ 576 w 1424"/>
                  <a:gd name="T83" fmla="*/ 48 h 2952"/>
                  <a:gd name="T84" fmla="*/ 96 w 1424"/>
                  <a:gd name="T85" fmla="*/ 384 h 295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424"/>
                  <a:gd name="T130" fmla="*/ 0 h 2952"/>
                  <a:gd name="T131" fmla="*/ 1424 w 1424"/>
                  <a:gd name="T132" fmla="*/ 2952 h 295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424" h="2952">
                    <a:moveTo>
                      <a:pt x="96" y="384"/>
                    </a:moveTo>
                    <a:cubicBezTo>
                      <a:pt x="8" y="496"/>
                      <a:pt x="64" y="608"/>
                      <a:pt x="48" y="720"/>
                    </a:cubicBezTo>
                    <a:cubicBezTo>
                      <a:pt x="32" y="832"/>
                      <a:pt x="0" y="896"/>
                      <a:pt x="0" y="1056"/>
                    </a:cubicBezTo>
                    <a:cubicBezTo>
                      <a:pt x="0" y="1216"/>
                      <a:pt x="16" y="1552"/>
                      <a:pt x="48" y="1680"/>
                    </a:cubicBezTo>
                    <a:cubicBezTo>
                      <a:pt x="80" y="1808"/>
                      <a:pt x="144" y="1816"/>
                      <a:pt x="192" y="1824"/>
                    </a:cubicBezTo>
                    <a:cubicBezTo>
                      <a:pt x="240" y="1832"/>
                      <a:pt x="312" y="1784"/>
                      <a:pt x="336" y="1728"/>
                    </a:cubicBezTo>
                    <a:cubicBezTo>
                      <a:pt x="360" y="1672"/>
                      <a:pt x="352" y="1576"/>
                      <a:pt x="336" y="1488"/>
                    </a:cubicBezTo>
                    <a:cubicBezTo>
                      <a:pt x="320" y="1400"/>
                      <a:pt x="256" y="1288"/>
                      <a:pt x="240" y="1200"/>
                    </a:cubicBezTo>
                    <a:cubicBezTo>
                      <a:pt x="224" y="1112"/>
                      <a:pt x="224" y="1016"/>
                      <a:pt x="240" y="960"/>
                    </a:cubicBezTo>
                    <a:cubicBezTo>
                      <a:pt x="256" y="904"/>
                      <a:pt x="312" y="888"/>
                      <a:pt x="336" y="864"/>
                    </a:cubicBezTo>
                    <a:cubicBezTo>
                      <a:pt x="360" y="840"/>
                      <a:pt x="360" y="800"/>
                      <a:pt x="384" y="816"/>
                    </a:cubicBezTo>
                    <a:cubicBezTo>
                      <a:pt x="408" y="832"/>
                      <a:pt x="456" y="928"/>
                      <a:pt x="480" y="960"/>
                    </a:cubicBezTo>
                    <a:cubicBezTo>
                      <a:pt x="504" y="992"/>
                      <a:pt x="528" y="976"/>
                      <a:pt x="528" y="1008"/>
                    </a:cubicBezTo>
                    <a:cubicBezTo>
                      <a:pt x="528" y="1040"/>
                      <a:pt x="496" y="1096"/>
                      <a:pt x="480" y="1152"/>
                    </a:cubicBezTo>
                    <a:cubicBezTo>
                      <a:pt x="464" y="1208"/>
                      <a:pt x="440" y="1272"/>
                      <a:pt x="432" y="1344"/>
                    </a:cubicBezTo>
                    <a:cubicBezTo>
                      <a:pt x="424" y="1416"/>
                      <a:pt x="424" y="1512"/>
                      <a:pt x="432" y="1584"/>
                    </a:cubicBezTo>
                    <a:cubicBezTo>
                      <a:pt x="440" y="1656"/>
                      <a:pt x="472" y="1712"/>
                      <a:pt x="480" y="1776"/>
                    </a:cubicBezTo>
                    <a:cubicBezTo>
                      <a:pt x="488" y="1840"/>
                      <a:pt x="480" y="1912"/>
                      <a:pt x="480" y="1968"/>
                    </a:cubicBezTo>
                    <a:cubicBezTo>
                      <a:pt x="480" y="2024"/>
                      <a:pt x="456" y="2056"/>
                      <a:pt x="480" y="2112"/>
                    </a:cubicBezTo>
                    <a:cubicBezTo>
                      <a:pt x="504" y="2168"/>
                      <a:pt x="592" y="2256"/>
                      <a:pt x="624" y="2304"/>
                    </a:cubicBezTo>
                    <a:cubicBezTo>
                      <a:pt x="656" y="2352"/>
                      <a:pt x="656" y="2360"/>
                      <a:pt x="672" y="2400"/>
                    </a:cubicBezTo>
                    <a:cubicBezTo>
                      <a:pt x="688" y="2440"/>
                      <a:pt x="712" y="2496"/>
                      <a:pt x="720" y="2544"/>
                    </a:cubicBezTo>
                    <a:cubicBezTo>
                      <a:pt x="728" y="2592"/>
                      <a:pt x="720" y="2656"/>
                      <a:pt x="720" y="2688"/>
                    </a:cubicBezTo>
                    <a:cubicBezTo>
                      <a:pt x="720" y="2720"/>
                      <a:pt x="720" y="2720"/>
                      <a:pt x="720" y="2736"/>
                    </a:cubicBezTo>
                    <a:cubicBezTo>
                      <a:pt x="720" y="2752"/>
                      <a:pt x="720" y="2752"/>
                      <a:pt x="720" y="2784"/>
                    </a:cubicBezTo>
                    <a:cubicBezTo>
                      <a:pt x="720" y="2816"/>
                      <a:pt x="688" y="2904"/>
                      <a:pt x="720" y="2928"/>
                    </a:cubicBezTo>
                    <a:cubicBezTo>
                      <a:pt x="752" y="2952"/>
                      <a:pt x="856" y="2952"/>
                      <a:pt x="912" y="2928"/>
                    </a:cubicBezTo>
                    <a:cubicBezTo>
                      <a:pt x="968" y="2904"/>
                      <a:pt x="1064" y="2888"/>
                      <a:pt x="1056" y="2784"/>
                    </a:cubicBezTo>
                    <a:cubicBezTo>
                      <a:pt x="1048" y="2680"/>
                      <a:pt x="904" y="2464"/>
                      <a:pt x="864" y="2304"/>
                    </a:cubicBezTo>
                    <a:cubicBezTo>
                      <a:pt x="824" y="2144"/>
                      <a:pt x="824" y="1952"/>
                      <a:pt x="816" y="1824"/>
                    </a:cubicBezTo>
                    <a:cubicBezTo>
                      <a:pt x="808" y="1696"/>
                      <a:pt x="816" y="1616"/>
                      <a:pt x="816" y="1536"/>
                    </a:cubicBezTo>
                    <a:cubicBezTo>
                      <a:pt x="816" y="1456"/>
                      <a:pt x="808" y="1384"/>
                      <a:pt x="816" y="1344"/>
                    </a:cubicBezTo>
                    <a:cubicBezTo>
                      <a:pt x="824" y="1304"/>
                      <a:pt x="840" y="1336"/>
                      <a:pt x="864" y="1296"/>
                    </a:cubicBezTo>
                    <a:cubicBezTo>
                      <a:pt x="888" y="1256"/>
                      <a:pt x="936" y="1144"/>
                      <a:pt x="960" y="1104"/>
                    </a:cubicBezTo>
                    <a:cubicBezTo>
                      <a:pt x="984" y="1064"/>
                      <a:pt x="992" y="1088"/>
                      <a:pt x="1008" y="1056"/>
                    </a:cubicBezTo>
                    <a:cubicBezTo>
                      <a:pt x="1024" y="1024"/>
                      <a:pt x="1040" y="984"/>
                      <a:pt x="1056" y="912"/>
                    </a:cubicBezTo>
                    <a:cubicBezTo>
                      <a:pt x="1072" y="840"/>
                      <a:pt x="1096" y="696"/>
                      <a:pt x="1104" y="624"/>
                    </a:cubicBezTo>
                    <a:cubicBezTo>
                      <a:pt x="1112" y="552"/>
                      <a:pt x="1056" y="536"/>
                      <a:pt x="1104" y="480"/>
                    </a:cubicBezTo>
                    <a:cubicBezTo>
                      <a:pt x="1152" y="424"/>
                      <a:pt x="1360" y="344"/>
                      <a:pt x="1392" y="288"/>
                    </a:cubicBezTo>
                    <a:cubicBezTo>
                      <a:pt x="1424" y="232"/>
                      <a:pt x="1368" y="176"/>
                      <a:pt x="1296" y="144"/>
                    </a:cubicBezTo>
                    <a:cubicBezTo>
                      <a:pt x="1224" y="112"/>
                      <a:pt x="1080" y="112"/>
                      <a:pt x="960" y="96"/>
                    </a:cubicBezTo>
                    <a:cubicBezTo>
                      <a:pt x="840" y="80"/>
                      <a:pt x="720" y="0"/>
                      <a:pt x="576" y="48"/>
                    </a:cubicBezTo>
                    <a:cubicBezTo>
                      <a:pt x="432" y="96"/>
                      <a:pt x="184" y="272"/>
                      <a:pt x="96" y="384"/>
                    </a:cubicBezTo>
                    <a:close/>
                  </a:path>
                </a:pathLst>
              </a:custGeom>
              <a:noFill/>
              <a:ln w="889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67601" name="Freeform 88"/>
              <p:cNvSpPr>
                <a:spLocks/>
              </p:cNvSpPr>
              <p:nvPr/>
            </p:nvSpPr>
            <p:spPr bwMode="auto">
              <a:xfrm>
                <a:off x="2904" y="944"/>
                <a:ext cx="1680" cy="3968"/>
              </a:xfrm>
              <a:custGeom>
                <a:avLst/>
                <a:gdLst>
                  <a:gd name="T0" fmla="*/ 312 w 1680"/>
                  <a:gd name="T1" fmla="*/ 256 h 3968"/>
                  <a:gd name="T2" fmla="*/ 600 w 1680"/>
                  <a:gd name="T3" fmla="*/ 112 h 3968"/>
                  <a:gd name="T4" fmla="*/ 648 w 1680"/>
                  <a:gd name="T5" fmla="*/ 16 h 3968"/>
                  <a:gd name="T6" fmla="*/ 744 w 1680"/>
                  <a:gd name="T7" fmla="*/ 208 h 3968"/>
                  <a:gd name="T8" fmla="*/ 744 w 1680"/>
                  <a:gd name="T9" fmla="*/ 304 h 3968"/>
                  <a:gd name="T10" fmla="*/ 792 w 1680"/>
                  <a:gd name="T11" fmla="*/ 448 h 3968"/>
                  <a:gd name="T12" fmla="*/ 792 w 1680"/>
                  <a:gd name="T13" fmla="*/ 640 h 3968"/>
                  <a:gd name="T14" fmla="*/ 792 w 1680"/>
                  <a:gd name="T15" fmla="*/ 688 h 3968"/>
                  <a:gd name="T16" fmla="*/ 744 w 1680"/>
                  <a:gd name="T17" fmla="*/ 976 h 3968"/>
                  <a:gd name="T18" fmla="*/ 792 w 1680"/>
                  <a:gd name="T19" fmla="*/ 1216 h 3968"/>
                  <a:gd name="T20" fmla="*/ 936 w 1680"/>
                  <a:gd name="T21" fmla="*/ 1360 h 3968"/>
                  <a:gd name="T22" fmla="*/ 1080 w 1680"/>
                  <a:gd name="T23" fmla="*/ 1600 h 3968"/>
                  <a:gd name="T24" fmla="*/ 1080 w 1680"/>
                  <a:gd name="T25" fmla="*/ 1840 h 3968"/>
                  <a:gd name="T26" fmla="*/ 1224 w 1680"/>
                  <a:gd name="T27" fmla="*/ 2224 h 3968"/>
                  <a:gd name="T28" fmla="*/ 1368 w 1680"/>
                  <a:gd name="T29" fmla="*/ 2608 h 3968"/>
                  <a:gd name="T30" fmla="*/ 1368 w 1680"/>
                  <a:gd name="T31" fmla="*/ 2944 h 3968"/>
                  <a:gd name="T32" fmla="*/ 1512 w 1680"/>
                  <a:gd name="T33" fmla="*/ 3136 h 3968"/>
                  <a:gd name="T34" fmla="*/ 1656 w 1680"/>
                  <a:gd name="T35" fmla="*/ 3568 h 3968"/>
                  <a:gd name="T36" fmla="*/ 1656 w 1680"/>
                  <a:gd name="T37" fmla="*/ 3856 h 3968"/>
                  <a:gd name="T38" fmla="*/ 1560 w 1680"/>
                  <a:gd name="T39" fmla="*/ 3952 h 3968"/>
                  <a:gd name="T40" fmla="*/ 1560 w 1680"/>
                  <a:gd name="T41" fmla="*/ 3904 h 3968"/>
                  <a:gd name="T42" fmla="*/ 1560 w 1680"/>
                  <a:gd name="T43" fmla="*/ 3760 h 3968"/>
                  <a:gd name="T44" fmla="*/ 1512 w 1680"/>
                  <a:gd name="T45" fmla="*/ 3712 h 3968"/>
                  <a:gd name="T46" fmla="*/ 1416 w 1680"/>
                  <a:gd name="T47" fmla="*/ 3664 h 3968"/>
                  <a:gd name="T48" fmla="*/ 1416 w 1680"/>
                  <a:gd name="T49" fmla="*/ 3616 h 3968"/>
                  <a:gd name="T50" fmla="*/ 1416 w 1680"/>
                  <a:gd name="T51" fmla="*/ 3472 h 3968"/>
                  <a:gd name="T52" fmla="*/ 1320 w 1680"/>
                  <a:gd name="T53" fmla="*/ 3328 h 3968"/>
                  <a:gd name="T54" fmla="*/ 1272 w 1680"/>
                  <a:gd name="T55" fmla="*/ 3184 h 3968"/>
                  <a:gd name="T56" fmla="*/ 1176 w 1680"/>
                  <a:gd name="T57" fmla="*/ 2992 h 3968"/>
                  <a:gd name="T58" fmla="*/ 1176 w 1680"/>
                  <a:gd name="T59" fmla="*/ 2848 h 3968"/>
                  <a:gd name="T60" fmla="*/ 1128 w 1680"/>
                  <a:gd name="T61" fmla="*/ 2752 h 3968"/>
                  <a:gd name="T62" fmla="*/ 888 w 1680"/>
                  <a:gd name="T63" fmla="*/ 2560 h 3968"/>
                  <a:gd name="T64" fmla="*/ 888 w 1680"/>
                  <a:gd name="T65" fmla="*/ 2704 h 3968"/>
                  <a:gd name="T66" fmla="*/ 888 w 1680"/>
                  <a:gd name="T67" fmla="*/ 3040 h 3968"/>
                  <a:gd name="T68" fmla="*/ 888 w 1680"/>
                  <a:gd name="T69" fmla="*/ 3184 h 3968"/>
                  <a:gd name="T70" fmla="*/ 1128 w 1680"/>
                  <a:gd name="T71" fmla="*/ 3520 h 3968"/>
                  <a:gd name="T72" fmla="*/ 1272 w 1680"/>
                  <a:gd name="T73" fmla="*/ 3856 h 3968"/>
                  <a:gd name="T74" fmla="*/ 1272 w 1680"/>
                  <a:gd name="T75" fmla="*/ 3952 h 3968"/>
                  <a:gd name="T76" fmla="*/ 1176 w 1680"/>
                  <a:gd name="T77" fmla="*/ 3952 h 3968"/>
                  <a:gd name="T78" fmla="*/ 1080 w 1680"/>
                  <a:gd name="T79" fmla="*/ 3952 h 3968"/>
                  <a:gd name="T80" fmla="*/ 1032 w 1680"/>
                  <a:gd name="T81" fmla="*/ 3952 h 3968"/>
                  <a:gd name="T82" fmla="*/ 936 w 1680"/>
                  <a:gd name="T83" fmla="*/ 3904 h 3968"/>
                  <a:gd name="T84" fmla="*/ 888 w 1680"/>
                  <a:gd name="T85" fmla="*/ 3904 h 3968"/>
                  <a:gd name="T86" fmla="*/ 792 w 1680"/>
                  <a:gd name="T87" fmla="*/ 3904 h 3968"/>
                  <a:gd name="T88" fmla="*/ 744 w 1680"/>
                  <a:gd name="T89" fmla="*/ 3808 h 3968"/>
                  <a:gd name="T90" fmla="*/ 504 w 1680"/>
                  <a:gd name="T91" fmla="*/ 3568 h 3968"/>
                  <a:gd name="T92" fmla="*/ 504 w 1680"/>
                  <a:gd name="T93" fmla="*/ 3472 h 3968"/>
                  <a:gd name="T94" fmla="*/ 456 w 1680"/>
                  <a:gd name="T95" fmla="*/ 3232 h 3968"/>
                  <a:gd name="T96" fmla="*/ 360 w 1680"/>
                  <a:gd name="T97" fmla="*/ 3040 h 3968"/>
                  <a:gd name="T98" fmla="*/ 264 w 1680"/>
                  <a:gd name="T99" fmla="*/ 2992 h 3968"/>
                  <a:gd name="T100" fmla="*/ 216 w 1680"/>
                  <a:gd name="T101" fmla="*/ 2944 h 3968"/>
                  <a:gd name="T102" fmla="*/ 120 w 1680"/>
                  <a:gd name="T103" fmla="*/ 2800 h 3968"/>
                  <a:gd name="T104" fmla="*/ 72 w 1680"/>
                  <a:gd name="T105" fmla="*/ 2752 h 3968"/>
                  <a:gd name="T106" fmla="*/ 312 w 1680"/>
                  <a:gd name="T107" fmla="*/ 2608 h 3968"/>
                  <a:gd name="T108" fmla="*/ 168 w 1680"/>
                  <a:gd name="T109" fmla="*/ 2224 h 3968"/>
                  <a:gd name="T110" fmla="*/ 24 w 1680"/>
                  <a:gd name="T111" fmla="*/ 1744 h 3968"/>
                  <a:gd name="T112" fmla="*/ 24 w 1680"/>
                  <a:gd name="T113" fmla="*/ 1168 h 3968"/>
                  <a:gd name="T114" fmla="*/ 120 w 1680"/>
                  <a:gd name="T115" fmla="*/ 1024 h 3968"/>
                  <a:gd name="T116" fmla="*/ 312 w 1680"/>
                  <a:gd name="T117" fmla="*/ 640 h 3968"/>
                  <a:gd name="T118" fmla="*/ 312 w 1680"/>
                  <a:gd name="T119" fmla="*/ 256 h 396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680"/>
                  <a:gd name="T181" fmla="*/ 0 h 3968"/>
                  <a:gd name="T182" fmla="*/ 1680 w 1680"/>
                  <a:gd name="T183" fmla="*/ 3968 h 396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680" h="3968">
                    <a:moveTo>
                      <a:pt x="312" y="256"/>
                    </a:moveTo>
                    <a:cubicBezTo>
                      <a:pt x="360" y="168"/>
                      <a:pt x="544" y="152"/>
                      <a:pt x="600" y="112"/>
                    </a:cubicBezTo>
                    <a:cubicBezTo>
                      <a:pt x="656" y="72"/>
                      <a:pt x="624" y="0"/>
                      <a:pt x="648" y="16"/>
                    </a:cubicBezTo>
                    <a:cubicBezTo>
                      <a:pt x="672" y="32"/>
                      <a:pt x="728" y="160"/>
                      <a:pt x="744" y="208"/>
                    </a:cubicBezTo>
                    <a:cubicBezTo>
                      <a:pt x="760" y="256"/>
                      <a:pt x="736" y="264"/>
                      <a:pt x="744" y="304"/>
                    </a:cubicBezTo>
                    <a:cubicBezTo>
                      <a:pt x="752" y="344"/>
                      <a:pt x="784" y="392"/>
                      <a:pt x="792" y="448"/>
                    </a:cubicBezTo>
                    <a:cubicBezTo>
                      <a:pt x="800" y="504"/>
                      <a:pt x="792" y="600"/>
                      <a:pt x="792" y="640"/>
                    </a:cubicBezTo>
                    <a:cubicBezTo>
                      <a:pt x="792" y="680"/>
                      <a:pt x="800" y="632"/>
                      <a:pt x="792" y="688"/>
                    </a:cubicBezTo>
                    <a:cubicBezTo>
                      <a:pt x="784" y="744"/>
                      <a:pt x="744" y="888"/>
                      <a:pt x="744" y="976"/>
                    </a:cubicBezTo>
                    <a:cubicBezTo>
                      <a:pt x="744" y="1064"/>
                      <a:pt x="760" y="1152"/>
                      <a:pt x="792" y="1216"/>
                    </a:cubicBezTo>
                    <a:cubicBezTo>
                      <a:pt x="824" y="1280"/>
                      <a:pt x="888" y="1296"/>
                      <a:pt x="936" y="1360"/>
                    </a:cubicBezTo>
                    <a:cubicBezTo>
                      <a:pt x="984" y="1424"/>
                      <a:pt x="1056" y="1520"/>
                      <a:pt x="1080" y="1600"/>
                    </a:cubicBezTo>
                    <a:cubicBezTo>
                      <a:pt x="1104" y="1680"/>
                      <a:pt x="1056" y="1736"/>
                      <a:pt x="1080" y="1840"/>
                    </a:cubicBezTo>
                    <a:cubicBezTo>
                      <a:pt x="1104" y="1944"/>
                      <a:pt x="1176" y="2096"/>
                      <a:pt x="1224" y="2224"/>
                    </a:cubicBezTo>
                    <a:cubicBezTo>
                      <a:pt x="1272" y="2352"/>
                      <a:pt x="1344" y="2488"/>
                      <a:pt x="1368" y="2608"/>
                    </a:cubicBezTo>
                    <a:cubicBezTo>
                      <a:pt x="1392" y="2728"/>
                      <a:pt x="1344" y="2856"/>
                      <a:pt x="1368" y="2944"/>
                    </a:cubicBezTo>
                    <a:cubicBezTo>
                      <a:pt x="1392" y="3032"/>
                      <a:pt x="1464" y="3032"/>
                      <a:pt x="1512" y="3136"/>
                    </a:cubicBezTo>
                    <a:cubicBezTo>
                      <a:pt x="1560" y="3240"/>
                      <a:pt x="1632" y="3448"/>
                      <a:pt x="1656" y="3568"/>
                    </a:cubicBezTo>
                    <a:cubicBezTo>
                      <a:pt x="1680" y="3688"/>
                      <a:pt x="1672" y="3792"/>
                      <a:pt x="1656" y="3856"/>
                    </a:cubicBezTo>
                    <a:cubicBezTo>
                      <a:pt x="1640" y="3920"/>
                      <a:pt x="1576" y="3944"/>
                      <a:pt x="1560" y="3952"/>
                    </a:cubicBezTo>
                    <a:cubicBezTo>
                      <a:pt x="1544" y="3960"/>
                      <a:pt x="1560" y="3936"/>
                      <a:pt x="1560" y="3904"/>
                    </a:cubicBezTo>
                    <a:cubicBezTo>
                      <a:pt x="1560" y="3872"/>
                      <a:pt x="1568" y="3792"/>
                      <a:pt x="1560" y="3760"/>
                    </a:cubicBezTo>
                    <a:cubicBezTo>
                      <a:pt x="1552" y="3728"/>
                      <a:pt x="1536" y="3728"/>
                      <a:pt x="1512" y="3712"/>
                    </a:cubicBezTo>
                    <a:cubicBezTo>
                      <a:pt x="1488" y="3696"/>
                      <a:pt x="1432" y="3680"/>
                      <a:pt x="1416" y="3664"/>
                    </a:cubicBezTo>
                    <a:cubicBezTo>
                      <a:pt x="1400" y="3648"/>
                      <a:pt x="1416" y="3648"/>
                      <a:pt x="1416" y="3616"/>
                    </a:cubicBezTo>
                    <a:cubicBezTo>
                      <a:pt x="1416" y="3584"/>
                      <a:pt x="1432" y="3520"/>
                      <a:pt x="1416" y="3472"/>
                    </a:cubicBezTo>
                    <a:cubicBezTo>
                      <a:pt x="1400" y="3424"/>
                      <a:pt x="1344" y="3376"/>
                      <a:pt x="1320" y="3328"/>
                    </a:cubicBezTo>
                    <a:cubicBezTo>
                      <a:pt x="1296" y="3280"/>
                      <a:pt x="1296" y="3240"/>
                      <a:pt x="1272" y="3184"/>
                    </a:cubicBezTo>
                    <a:cubicBezTo>
                      <a:pt x="1248" y="3128"/>
                      <a:pt x="1192" y="3048"/>
                      <a:pt x="1176" y="2992"/>
                    </a:cubicBezTo>
                    <a:cubicBezTo>
                      <a:pt x="1160" y="2936"/>
                      <a:pt x="1184" y="2888"/>
                      <a:pt x="1176" y="2848"/>
                    </a:cubicBezTo>
                    <a:cubicBezTo>
                      <a:pt x="1168" y="2808"/>
                      <a:pt x="1176" y="2800"/>
                      <a:pt x="1128" y="2752"/>
                    </a:cubicBezTo>
                    <a:cubicBezTo>
                      <a:pt x="1080" y="2704"/>
                      <a:pt x="928" y="2568"/>
                      <a:pt x="888" y="2560"/>
                    </a:cubicBezTo>
                    <a:cubicBezTo>
                      <a:pt x="848" y="2552"/>
                      <a:pt x="888" y="2624"/>
                      <a:pt x="888" y="2704"/>
                    </a:cubicBezTo>
                    <a:cubicBezTo>
                      <a:pt x="888" y="2784"/>
                      <a:pt x="888" y="2960"/>
                      <a:pt x="888" y="3040"/>
                    </a:cubicBezTo>
                    <a:cubicBezTo>
                      <a:pt x="888" y="3120"/>
                      <a:pt x="848" y="3104"/>
                      <a:pt x="888" y="3184"/>
                    </a:cubicBezTo>
                    <a:cubicBezTo>
                      <a:pt x="928" y="3264"/>
                      <a:pt x="1064" y="3408"/>
                      <a:pt x="1128" y="3520"/>
                    </a:cubicBezTo>
                    <a:cubicBezTo>
                      <a:pt x="1192" y="3632"/>
                      <a:pt x="1248" y="3784"/>
                      <a:pt x="1272" y="3856"/>
                    </a:cubicBezTo>
                    <a:cubicBezTo>
                      <a:pt x="1296" y="3928"/>
                      <a:pt x="1288" y="3936"/>
                      <a:pt x="1272" y="3952"/>
                    </a:cubicBezTo>
                    <a:cubicBezTo>
                      <a:pt x="1256" y="3968"/>
                      <a:pt x="1208" y="3952"/>
                      <a:pt x="1176" y="3952"/>
                    </a:cubicBezTo>
                    <a:cubicBezTo>
                      <a:pt x="1144" y="3952"/>
                      <a:pt x="1104" y="3952"/>
                      <a:pt x="1080" y="3952"/>
                    </a:cubicBezTo>
                    <a:cubicBezTo>
                      <a:pt x="1056" y="3952"/>
                      <a:pt x="1056" y="3960"/>
                      <a:pt x="1032" y="3952"/>
                    </a:cubicBezTo>
                    <a:cubicBezTo>
                      <a:pt x="1008" y="3944"/>
                      <a:pt x="960" y="3912"/>
                      <a:pt x="936" y="3904"/>
                    </a:cubicBezTo>
                    <a:cubicBezTo>
                      <a:pt x="912" y="3896"/>
                      <a:pt x="912" y="3904"/>
                      <a:pt x="888" y="3904"/>
                    </a:cubicBezTo>
                    <a:cubicBezTo>
                      <a:pt x="864" y="3904"/>
                      <a:pt x="816" y="3920"/>
                      <a:pt x="792" y="3904"/>
                    </a:cubicBezTo>
                    <a:cubicBezTo>
                      <a:pt x="768" y="3888"/>
                      <a:pt x="792" y="3864"/>
                      <a:pt x="744" y="3808"/>
                    </a:cubicBezTo>
                    <a:cubicBezTo>
                      <a:pt x="696" y="3752"/>
                      <a:pt x="544" y="3624"/>
                      <a:pt x="504" y="3568"/>
                    </a:cubicBezTo>
                    <a:cubicBezTo>
                      <a:pt x="464" y="3512"/>
                      <a:pt x="512" y="3528"/>
                      <a:pt x="504" y="3472"/>
                    </a:cubicBezTo>
                    <a:cubicBezTo>
                      <a:pt x="496" y="3416"/>
                      <a:pt x="480" y="3304"/>
                      <a:pt x="456" y="3232"/>
                    </a:cubicBezTo>
                    <a:cubicBezTo>
                      <a:pt x="432" y="3160"/>
                      <a:pt x="392" y="3080"/>
                      <a:pt x="360" y="3040"/>
                    </a:cubicBezTo>
                    <a:cubicBezTo>
                      <a:pt x="328" y="3000"/>
                      <a:pt x="288" y="3008"/>
                      <a:pt x="264" y="2992"/>
                    </a:cubicBezTo>
                    <a:cubicBezTo>
                      <a:pt x="240" y="2976"/>
                      <a:pt x="240" y="2976"/>
                      <a:pt x="216" y="2944"/>
                    </a:cubicBezTo>
                    <a:cubicBezTo>
                      <a:pt x="192" y="2912"/>
                      <a:pt x="144" y="2832"/>
                      <a:pt x="120" y="2800"/>
                    </a:cubicBezTo>
                    <a:cubicBezTo>
                      <a:pt x="96" y="2768"/>
                      <a:pt x="40" y="2784"/>
                      <a:pt x="72" y="2752"/>
                    </a:cubicBezTo>
                    <a:cubicBezTo>
                      <a:pt x="104" y="2720"/>
                      <a:pt x="296" y="2696"/>
                      <a:pt x="312" y="2608"/>
                    </a:cubicBezTo>
                    <a:cubicBezTo>
                      <a:pt x="328" y="2520"/>
                      <a:pt x="216" y="2368"/>
                      <a:pt x="168" y="2224"/>
                    </a:cubicBezTo>
                    <a:cubicBezTo>
                      <a:pt x="120" y="2080"/>
                      <a:pt x="48" y="1920"/>
                      <a:pt x="24" y="1744"/>
                    </a:cubicBezTo>
                    <a:cubicBezTo>
                      <a:pt x="0" y="1568"/>
                      <a:pt x="8" y="1288"/>
                      <a:pt x="24" y="1168"/>
                    </a:cubicBezTo>
                    <a:cubicBezTo>
                      <a:pt x="40" y="1048"/>
                      <a:pt x="72" y="1112"/>
                      <a:pt x="120" y="1024"/>
                    </a:cubicBezTo>
                    <a:cubicBezTo>
                      <a:pt x="168" y="936"/>
                      <a:pt x="280" y="768"/>
                      <a:pt x="312" y="640"/>
                    </a:cubicBezTo>
                    <a:cubicBezTo>
                      <a:pt x="344" y="512"/>
                      <a:pt x="264" y="344"/>
                      <a:pt x="312" y="256"/>
                    </a:cubicBezTo>
                    <a:close/>
                  </a:path>
                </a:pathLst>
              </a:custGeom>
              <a:noFill/>
              <a:ln w="889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67602" name="Freeform 89"/>
              <p:cNvSpPr>
                <a:spLocks/>
              </p:cNvSpPr>
              <p:nvPr/>
            </p:nvSpPr>
            <p:spPr bwMode="auto">
              <a:xfrm>
                <a:off x="768" y="48"/>
                <a:ext cx="3840" cy="1968"/>
              </a:xfrm>
              <a:custGeom>
                <a:avLst/>
                <a:gdLst>
                  <a:gd name="T0" fmla="*/ 0 w 3840"/>
                  <a:gd name="T1" fmla="*/ 0 h 2160"/>
                  <a:gd name="T2" fmla="*/ 0 w 3840"/>
                  <a:gd name="T3" fmla="*/ 1793 h 2160"/>
                  <a:gd name="T4" fmla="*/ 1296 w 3840"/>
                  <a:gd name="T5" fmla="*/ 1753 h 2160"/>
                  <a:gd name="T6" fmla="*/ 1248 w 3840"/>
                  <a:gd name="T7" fmla="*/ 1434 h 2160"/>
                  <a:gd name="T8" fmla="*/ 1296 w 3840"/>
                  <a:gd name="T9" fmla="*/ 996 h 2160"/>
                  <a:gd name="T10" fmla="*/ 1392 w 3840"/>
                  <a:gd name="T11" fmla="*/ 836 h 2160"/>
                  <a:gd name="T12" fmla="*/ 1824 w 3840"/>
                  <a:gd name="T13" fmla="*/ 598 h 2160"/>
                  <a:gd name="T14" fmla="*/ 2160 w 3840"/>
                  <a:gd name="T15" fmla="*/ 598 h 2160"/>
                  <a:gd name="T16" fmla="*/ 2736 w 3840"/>
                  <a:gd name="T17" fmla="*/ 717 h 2160"/>
                  <a:gd name="T18" fmla="*/ 2928 w 3840"/>
                  <a:gd name="T19" fmla="*/ 876 h 2160"/>
                  <a:gd name="T20" fmla="*/ 2976 w 3840"/>
                  <a:gd name="T21" fmla="*/ 1634 h 2160"/>
                  <a:gd name="T22" fmla="*/ 3792 w 3840"/>
                  <a:gd name="T23" fmla="*/ 1634 h 2160"/>
                  <a:gd name="T24" fmla="*/ 3840 w 3840"/>
                  <a:gd name="T25" fmla="*/ 1634 h 2160"/>
                  <a:gd name="T26" fmla="*/ 3840 w 3840"/>
                  <a:gd name="T27" fmla="*/ 0 h 2160"/>
                  <a:gd name="T28" fmla="*/ 0 w 3840"/>
                  <a:gd name="T29" fmla="*/ 0 h 2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840"/>
                  <a:gd name="T46" fmla="*/ 0 h 2160"/>
                  <a:gd name="T47" fmla="*/ 3840 w 3840"/>
                  <a:gd name="T48" fmla="*/ 2160 h 21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840" h="2160">
                    <a:moveTo>
                      <a:pt x="0" y="0"/>
                    </a:moveTo>
                    <a:lnTo>
                      <a:pt x="0" y="2160"/>
                    </a:lnTo>
                    <a:lnTo>
                      <a:pt x="1296" y="2112"/>
                    </a:lnTo>
                    <a:lnTo>
                      <a:pt x="1248" y="1728"/>
                    </a:lnTo>
                    <a:lnTo>
                      <a:pt x="1296" y="1200"/>
                    </a:lnTo>
                    <a:lnTo>
                      <a:pt x="1392" y="1008"/>
                    </a:lnTo>
                    <a:lnTo>
                      <a:pt x="1824" y="720"/>
                    </a:lnTo>
                    <a:lnTo>
                      <a:pt x="2160" y="720"/>
                    </a:lnTo>
                    <a:lnTo>
                      <a:pt x="2736" y="864"/>
                    </a:lnTo>
                    <a:lnTo>
                      <a:pt x="2928" y="1056"/>
                    </a:lnTo>
                    <a:lnTo>
                      <a:pt x="2976" y="1968"/>
                    </a:lnTo>
                    <a:lnTo>
                      <a:pt x="3792" y="1968"/>
                    </a:lnTo>
                    <a:lnTo>
                      <a:pt x="3840" y="1968"/>
                    </a:lnTo>
                    <a:lnTo>
                      <a:pt x="38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8890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67603" name="Freeform 90"/>
              <p:cNvSpPr>
                <a:spLocks/>
              </p:cNvSpPr>
              <p:nvPr/>
            </p:nvSpPr>
            <p:spPr bwMode="auto">
              <a:xfrm>
                <a:off x="768" y="2016"/>
                <a:ext cx="3840" cy="3168"/>
              </a:xfrm>
              <a:custGeom>
                <a:avLst/>
                <a:gdLst>
                  <a:gd name="T0" fmla="*/ 0 w 3840"/>
                  <a:gd name="T1" fmla="*/ 48 h 3168"/>
                  <a:gd name="T2" fmla="*/ 0 w 3840"/>
                  <a:gd name="T3" fmla="*/ 3168 h 3168"/>
                  <a:gd name="T4" fmla="*/ 3792 w 3840"/>
                  <a:gd name="T5" fmla="*/ 3168 h 3168"/>
                  <a:gd name="T6" fmla="*/ 3840 w 3840"/>
                  <a:gd name="T7" fmla="*/ 3168 h 3168"/>
                  <a:gd name="T8" fmla="*/ 3840 w 3840"/>
                  <a:gd name="T9" fmla="*/ 2832 h 3168"/>
                  <a:gd name="T10" fmla="*/ 3696 w 3840"/>
                  <a:gd name="T11" fmla="*/ 2928 h 3168"/>
                  <a:gd name="T12" fmla="*/ 3648 w 3840"/>
                  <a:gd name="T13" fmla="*/ 2688 h 3168"/>
                  <a:gd name="T14" fmla="*/ 3504 w 3840"/>
                  <a:gd name="T15" fmla="*/ 2640 h 3168"/>
                  <a:gd name="T16" fmla="*/ 3504 w 3840"/>
                  <a:gd name="T17" fmla="*/ 2400 h 3168"/>
                  <a:gd name="T18" fmla="*/ 3360 w 3840"/>
                  <a:gd name="T19" fmla="*/ 2112 h 3168"/>
                  <a:gd name="T20" fmla="*/ 3264 w 3840"/>
                  <a:gd name="T21" fmla="*/ 1728 h 3168"/>
                  <a:gd name="T22" fmla="*/ 3120 w 3840"/>
                  <a:gd name="T23" fmla="*/ 1584 h 3168"/>
                  <a:gd name="T24" fmla="*/ 3024 w 3840"/>
                  <a:gd name="T25" fmla="*/ 1536 h 3168"/>
                  <a:gd name="T26" fmla="*/ 3072 w 3840"/>
                  <a:gd name="T27" fmla="*/ 1872 h 3168"/>
                  <a:gd name="T28" fmla="*/ 3072 w 3840"/>
                  <a:gd name="T29" fmla="*/ 2112 h 3168"/>
                  <a:gd name="T30" fmla="*/ 3312 w 3840"/>
                  <a:gd name="T31" fmla="*/ 2496 h 3168"/>
                  <a:gd name="T32" fmla="*/ 3456 w 3840"/>
                  <a:gd name="T33" fmla="*/ 2880 h 3168"/>
                  <a:gd name="T34" fmla="*/ 3408 w 3840"/>
                  <a:gd name="T35" fmla="*/ 2928 h 3168"/>
                  <a:gd name="T36" fmla="*/ 3216 w 3840"/>
                  <a:gd name="T37" fmla="*/ 2928 h 3168"/>
                  <a:gd name="T38" fmla="*/ 2928 w 3840"/>
                  <a:gd name="T39" fmla="*/ 2880 h 3168"/>
                  <a:gd name="T40" fmla="*/ 2784 w 3840"/>
                  <a:gd name="T41" fmla="*/ 2736 h 3168"/>
                  <a:gd name="T42" fmla="*/ 2592 w 3840"/>
                  <a:gd name="T43" fmla="*/ 2592 h 3168"/>
                  <a:gd name="T44" fmla="*/ 2496 w 3840"/>
                  <a:gd name="T45" fmla="*/ 2112 h 3168"/>
                  <a:gd name="T46" fmla="*/ 2304 w 3840"/>
                  <a:gd name="T47" fmla="*/ 1920 h 3168"/>
                  <a:gd name="T48" fmla="*/ 2208 w 3840"/>
                  <a:gd name="T49" fmla="*/ 1728 h 3168"/>
                  <a:gd name="T50" fmla="*/ 2016 w 3840"/>
                  <a:gd name="T51" fmla="*/ 1728 h 3168"/>
                  <a:gd name="T52" fmla="*/ 1872 w 3840"/>
                  <a:gd name="T53" fmla="*/ 1440 h 3168"/>
                  <a:gd name="T54" fmla="*/ 1920 w 3840"/>
                  <a:gd name="T55" fmla="*/ 1296 h 3168"/>
                  <a:gd name="T56" fmla="*/ 1728 w 3840"/>
                  <a:gd name="T57" fmla="*/ 1056 h 3168"/>
                  <a:gd name="T58" fmla="*/ 1584 w 3840"/>
                  <a:gd name="T59" fmla="*/ 672 h 3168"/>
                  <a:gd name="T60" fmla="*/ 1632 w 3840"/>
                  <a:gd name="T61" fmla="*/ 528 h 3168"/>
                  <a:gd name="T62" fmla="*/ 1392 w 3840"/>
                  <a:gd name="T63" fmla="*/ 576 h 3168"/>
                  <a:gd name="T64" fmla="*/ 1248 w 3840"/>
                  <a:gd name="T65" fmla="*/ 96 h 3168"/>
                  <a:gd name="T66" fmla="*/ 1248 w 3840"/>
                  <a:gd name="T67" fmla="*/ 0 h 3168"/>
                  <a:gd name="T68" fmla="*/ 432 w 3840"/>
                  <a:gd name="T69" fmla="*/ 48 h 3168"/>
                  <a:gd name="T70" fmla="*/ 0 w 3840"/>
                  <a:gd name="T71" fmla="*/ 48 h 316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40"/>
                  <a:gd name="T109" fmla="*/ 0 h 3168"/>
                  <a:gd name="T110" fmla="*/ 3840 w 3840"/>
                  <a:gd name="T111" fmla="*/ 3168 h 316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40" h="3168">
                    <a:moveTo>
                      <a:pt x="0" y="48"/>
                    </a:moveTo>
                    <a:lnTo>
                      <a:pt x="0" y="3168"/>
                    </a:lnTo>
                    <a:lnTo>
                      <a:pt x="3792" y="3168"/>
                    </a:lnTo>
                    <a:lnTo>
                      <a:pt x="3840" y="3168"/>
                    </a:lnTo>
                    <a:lnTo>
                      <a:pt x="3840" y="2832"/>
                    </a:lnTo>
                    <a:lnTo>
                      <a:pt x="3696" y="2928"/>
                    </a:lnTo>
                    <a:lnTo>
                      <a:pt x="3648" y="2688"/>
                    </a:lnTo>
                    <a:lnTo>
                      <a:pt x="3504" y="2640"/>
                    </a:lnTo>
                    <a:lnTo>
                      <a:pt x="3504" y="2400"/>
                    </a:lnTo>
                    <a:lnTo>
                      <a:pt x="3360" y="2112"/>
                    </a:lnTo>
                    <a:lnTo>
                      <a:pt x="3264" y="1728"/>
                    </a:lnTo>
                    <a:lnTo>
                      <a:pt x="3120" y="1584"/>
                    </a:lnTo>
                    <a:lnTo>
                      <a:pt x="3024" y="1536"/>
                    </a:lnTo>
                    <a:lnTo>
                      <a:pt x="3072" y="1872"/>
                    </a:lnTo>
                    <a:lnTo>
                      <a:pt x="3072" y="2112"/>
                    </a:lnTo>
                    <a:lnTo>
                      <a:pt x="3312" y="2496"/>
                    </a:lnTo>
                    <a:lnTo>
                      <a:pt x="3456" y="2880"/>
                    </a:lnTo>
                    <a:lnTo>
                      <a:pt x="3408" y="2928"/>
                    </a:lnTo>
                    <a:lnTo>
                      <a:pt x="3216" y="2928"/>
                    </a:lnTo>
                    <a:lnTo>
                      <a:pt x="2928" y="2880"/>
                    </a:lnTo>
                    <a:lnTo>
                      <a:pt x="2784" y="2736"/>
                    </a:lnTo>
                    <a:lnTo>
                      <a:pt x="2592" y="2592"/>
                    </a:lnTo>
                    <a:lnTo>
                      <a:pt x="2496" y="2112"/>
                    </a:lnTo>
                    <a:lnTo>
                      <a:pt x="2304" y="1920"/>
                    </a:lnTo>
                    <a:lnTo>
                      <a:pt x="2208" y="1728"/>
                    </a:lnTo>
                    <a:lnTo>
                      <a:pt x="2016" y="1728"/>
                    </a:lnTo>
                    <a:lnTo>
                      <a:pt x="1872" y="1440"/>
                    </a:lnTo>
                    <a:lnTo>
                      <a:pt x="1920" y="1296"/>
                    </a:lnTo>
                    <a:lnTo>
                      <a:pt x="1728" y="1056"/>
                    </a:lnTo>
                    <a:lnTo>
                      <a:pt x="1584" y="672"/>
                    </a:lnTo>
                    <a:lnTo>
                      <a:pt x="1632" y="528"/>
                    </a:lnTo>
                    <a:lnTo>
                      <a:pt x="1392" y="576"/>
                    </a:lnTo>
                    <a:lnTo>
                      <a:pt x="1248" y="96"/>
                    </a:lnTo>
                    <a:lnTo>
                      <a:pt x="1248" y="0"/>
                    </a:lnTo>
                    <a:lnTo>
                      <a:pt x="432" y="48"/>
                    </a:lnTo>
                    <a:lnTo>
                      <a:pt x="0" y="48"/>
                    </a:lnTo>
                    <a:close/>
                  </a:path>
                </a:pathLst>
              </a:custGeom>
              <a:noFill/>
              <a:ln w="889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67604" name="Freeform 91"/>
              <p:cNvSpPr>
                <a:spLocks/>
              </p:cNvSpPr>
              <p:nvPr/>
            </p:nvSpPr>
            <p:spPr bwMode="auto">
              <a:xfrm>
                <a:off x="4032" y="2016"/>
                <a:ext cx="576" cy="2496"/>
              </a:xfrm>
              <a:custGeom>
                <a:avLst/>
                <a:gdLst>
                  <a:gd name="T0" fmla="*/ 96 w 576"/>
                  <a:gd name="T1" fmla="*/ 0 h 2496"/>
                  <a:gd name="T2" fmla="*/ 576 w 576"/>
                  <a:gd name="T3" fmla="*/ 0 h 2496"/>
                  <a:gd name="T4" fmla="*/ 576 w 576"/>
                  <a:gd name="T5" fmla="*/ 2496 h 2496"/>
                  <a:gd name="T6" fmla="*/ 384 w 576"/>
                  <a:gd name="T7" fmla="*/ 1968 h 2496"/>
                  <a:gd name="T8" fmla="*/ 288 w 576"/>
                  <a:gd name="T9" fmla="*/ 1872 h 2496"/>
                  <a:gd name="T10" fmla="*/ 288 w 576"/>
                  <a:gd name="T11" fmla="*/ 1296 h 2496"/>
                  <a:gd name="T12" fmla="*/ 0 w 576"/>
                  <a:gd name="T13" fmla="*/ 720 h 2496"/>
                  <a:gd name="T14" fmla="*/ 288 w 576"/>
                  <a:gd name="T15" fmla="*/ 672 h 2496"/>
                  <a:gd name="T16" fmla="*/ 384 w 576"/>
                  <a:gd name="T17" fmla="*/ 624 h 2496"/>
                  <a:gd name="T18" fmla="*/ 240 w 576"/>
                  <a:gd name="T19" fmla="*/ 384 h 2496"/>
                  <a:gd name="T20" fmla="*/ 96 w 576"/>
                  <a:gd name="T21" fmla="*/ 288 h 2496"/>
                  <a:gd name="T22" fmla="*/ 96 w 576"/>
                  <a:gd name="T23" fmla="*/ 0 h 249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76"/>
                  <a:gd name="T37" fmla="*/ 0 h 2496"/>
                  <a:gd name="T38" fmla="*/ 576 w 576"/>
                  <a:gd name="T39" fmla="*/ 2496 h 249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76" h="2496">
                    <a:moveTo>
                      <a:pt x="96" y="0"/>
                    </a:moveTo>
                    <a:lnTo>
                      <a:pt x="576" y="0"/>
                    </a:lnTo>
                    <a:lnTo>
                      <a:pt x="576" y="2496"/>
                    </a:lnTo>
                    <a:lnTo>
                      <a:pt x="384" y="1968"/>
                    </a:lnTo>
                    <a:lnTo>
                      <a:pt x="288" y="1872"/>
                    </a:lnTo>
                    <a:lnTo>
                      <a:pt x="288" y="1296"/>
                    </a:lnTo>
                    <a:lnTo>
                      <a:pt x="0" y="720"/>
                    </a:lnTo>
                    <a:lnTo>
                      <a:pt x="288" y="672"/>
                    </a:lnTo>
                    <a:lnTo>
                      <a:pt x="384" y="624"/>
                    </a:lnTo>
                    <a:lnTo>
                      <a:pt x="240" y="384"/>
                    </a:lnTo>
                    <a:lnTo>
                      <a:pt x="96" y="288"/>
                    </a:lnTo>
                    <a:lnTo>
                      <a:pt x="96" y="0"/>
                    </a:lnTo>
                    <a:close/>
                  </a:path>
                </a:pathLst>
              </a:custGeom>
              <a:noFill/>
              <a:ln w="889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endParaRPr>
              </a:p>
            </p:txBody>
          </p:sp>
        </p:grpSp>
      </p:grpSp>
      <p:sp>
        <p:nvSpPr>
          <p:cNvPr id="67593" name="Freeform 93"/>
          <p:cNvSpPr>
            <a:spLocks/>
          </p:cNvSpPr>
          <p:nvPr/>
        </p:nvSpPr>
        <p:spPr bwMode="auto">
          <a:xfrm>
            <a:off x="1219200" y="3505200"/>
            <a:ext cx="3886200" cy="76200"/>
          </a:xfrm>
          <a:custGeom>
            <a:avLst/>
            <a:gdLst>
              <a:gd name="T0" fmla="*/ 0 w 1488"/>
              <a:gd name="T1" fmla="*/ 55831160 h 104"/>
              <a:gd name="T2" fmla="*/ 2147483647 w 1488"/>
              <a:gd name="T3" fmla="*/ 4295042 h 104"/>
              <a:gd name="T4" fmla="*/ 2147483647 w 1488"/>
              <a:gd name="T5" fmla="*/ 30063101 h 104"/>
              <a:gd name="T6" fmla="*/ 0 60000 65536"/>
              <a:gd name="T7" fmla="*/ 0 60000 65536"/>
              <a:gd name="T8" fmla="*/ 0 60000 65536"/>
              <a:gd name="T9" fmla="*/ 0 w 1488"/>
              <a:gd name="T10" fmla="*/ 0 h 104"/>
              <a:gd name="T11" fmla="*/ 1488 w 1488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88" h="104">
                <a:moveTo>
                  <a:pt x="0" y="104"/>
                </a:moveTo>
                <a:cubicBezTo>
                  <a:pt x="404" y="60"/>
                  <a:pt x="808" y="16"/>
                  <a:pt x="1056" y="8"/>
                </a:cubicBezTo>
                <a:cubicBezTo>
                  <a:pt x="1304" y="0"/>
                  <a:pt x="1396" y="28"/>
                  <a:pt x="1488" y="56"/>
                </a:cubicBezTo>
              </a:path>
            </a:pathLst>
          </a:custGeom>
          <a:noFill/>
          <a:ln w="101600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7594" name="Freeform 94"/>
          <p:cNvSpPr>
            <a:spLocks/>
          </p:cNvSpPr>
          <p:nvPr/>
        </p:nvSpPr>
        <p:spPr bwMode="auto">
          <a:xfrm>
            <a:off x="1219200" y="2438400"/>
            <a:ext cx="5867400" cy="622300"/>
          </a:xfrm>
          <a:custGeom>
            <a:avLst/>
            <a:gdLst>
              <a:gd name="T0" fmla="*/ 0 w 2208"/>
              <a:gd name="T1" fmla="*/ 987901339 h 392"/>
              <a:gd name="T2" fmla="*/ 2147483647 w 2208"/>
              <a:gd name="T3" fmla="*/ 141128756 h 392"/>
              <a:gd name="T4" fmla="*/ 2147483647 w 2208"/>
              <a:gd name="T5" fmla="*/ 141128756 h 392"/>
              <a:gd name="T6" fmla="*/ 0 60000 65536"/>
              <a:gd name="T7" fmla="*/ 0 60000 65536"/>
              <a:gd name="T8" fmla="*/ 0 60000 65536"/>
              <a:gd name="T9" fmla="*/ 0 w 2208"/>
              <a:gd name="T10" fmla="*/ 0 h 392"/>
              <a:gd name="T11" fmla="*/ 2208 w 2208"/>
              <a:gd name="T12" fmla="*/ 392 h 3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8" h="392">
                <a:moveTo>
                  <a:pt x="0" y="392"/>
                </a:moveTo>
                <a:cubicBezTo>
                  <a:pt x="344" y="252"/>
                  <a:pt x="688" y="112"/>
                  <a:pt x="1056" y="56"/>
                </a:cubicBezTo>
                <a:cubicBezTo>
                  <a:pt x="1424" y="0"/>
                  <a:pt x="1816" y="28"/>
                  <a:pt x="2208" y="56"/>
                </a:cubicBezTo>
              </a:path>
            </a:pathLst>
          </a:custGeom>
          <a:noFill/>
          <a:ln w="101600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7595" name="Line 95"/>
          <p:cNvSpPr>
            <a:spLocks noChangeShapeType="1"/>
          </p:cNvSpPr>
          <p:nvPr/>
        </p:nvSpPr>
        <p:spPr bwMode="auto">
          <a:xfrm flipV="1">
            <a:off x="1219200" y="1981200"/>
            <a:ext cx="2438400" cy="228600"/>
          </a:xfrm>
          <a:prstGeom prst="line">
            <a:avLst/>
          </a:prstGeom>
          <a:noFill/>
          <a:ln w="101600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7596" name="Freeform 96"/>
          <p:cNvSpPr>
            <a:spLocks/>
          </p:cNvSpPr>
          <p:nvPr/>
        </p:nvSpPr>
        <p:spPr bwMode="auto">
          <a:xfrm>
            <a:off x="1219200" y="3886200"/>
            <a:ext cx="2971800" cy="571500"/>
          </a:xfrm>
          <a:custGeom>
            <a:avLst/>
            <a:gdLst>
              <a:gd name="T0" fmla="*/ 0 w 1872"/>
              <a:gd name="T1" fmla="*/ 562349381 h 264"/>
              <a:gd name="T2" fmla="*/ 2147483647 w 1872"/>
              <a:gd name="T3" fmla="*/ 112470749 h 264"/>
              <a:gd name="T4" fmla="*/ 2147483647 w 1872"/>
              <a:gd name="T5" fmla="*/ 1237167583 h 264"/>
              <a:gd name="T6" fmla="*/ 0 60000 65536"/>
              <a:gd name="T7" fmla="*/ 0 60000 65536"/>
              <a:gd name="T8" fmla="*/ 0 60000 65536"/>
              <a:gd name="T9" fmla="*/ 0 w 1872"/>
              <a:gd name="T10" fmla="*/ 0 h 264"/>
              <a:gd name="T11" fmla="*/ 1872 w 1872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2" h="264">
                <a:moveTo>
                  <a:pt x="0" y="120"/>
                </a:moveTo>
                <a:cubicBezTo>
                  <a:pt x="540" y="60"/>
                  <a:pt x="1080" y="0"/>
                  <a:pt x="1392" y="24"/>
                </a:cubicBezTo>
                <a:cubicBezTo>
                  <a:pt x="1704" y="48"/>
                  <a:pt x="1788" y="156"/>
                  <a:pt x="1872" y="264"/>
                </a:cubicBezTo>
              </a:path>
            </a:pathLst>
          </a:custGeom>
          <a:noFill/>
          <a:ln w="101600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7597" name="Text Box 98"/>
          <p:cNvSpPr txBox="1">
            <a:spLocks noChangeArrowheads="1"/>
          </p:cNvSpPr>
          <p:nvPr/>
        </p:nvSpPr>
        <p:spPr bwMode="auto">
          <a:xfrm>
            <a:off x="6116638" y="6521450"/>
            <a:ext cx="29511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L.-J. Li &amp; L. </a:t>
            </a:r>
            <a:r>
              <a:rPr lang="en-US" sz="1600" i="1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ICCV 2007</a:t>
            </a:r>
          </a:p>
        </p:txBody>
      </p:sp>
      <p:sp>
        <p:nvSpPr>
          <p:cNvPr id="46" name="Text Box 98"/>
          <p:cNvSpPr txBox="1">
            <a:spLocks noChangeArrowheads="1"/>
          </p:cNvSpPr>
          <p:nvPr/>
        </p:nvSpPr>
        <p:spPr bwMode="auto">
          <a:xfrm>
            <a:off x="6096000" y="6172200"/>
            <a:ext cx="29867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&amp; </a:t>
            </a:r>
            <a:r>
              <a:rPr lang="en-US" sz="1600" i="1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Perona</a:t>
            </a: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CVPR, 2005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2"/>
          <p:cNvPicPr>
            <a:picLocks noChangeAspect="1" noChangeArrowheads="1"/>
          </p:cNvPicPr>
          <p:nvPr/>
        </p:nvPicPr>
        <p:blipFill>
          <a:blip r:embed="rId2"/>
          <a:srcRect l="74123" t="34821" r="10336" b="50993"/>
          <a:stretch>
            <a:fillRect/>
          </a:stretch>
        </p:blipFill>
        <p:spPr bwMode="auto">
          <a:xfrm>
            <a:off x="2971800" y="2743200"/>
            <a:ext cx="8382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59"/>
          <p:cNvPicPr>
            <a:picLocks noChangeAspect="1" noChangeArrowheads="1"/>
          </p:cNvPicPr>
          <p:nvPr/>
        </p:nvPicPr>
        <p:blipFill>
          <a:blip r:embed="rId3"/>
          <a:srcRect l="26389" r="22223"/>
          <a:stretch>
            <a:fillRect/>
          </a:stretch>
        </p:blipFill>
        <p:spPr bwMode="auto">
          <a:xfrm>
            <a:off x="304800" y="914400"/>
            <a:ext cx="28194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4" name="Text Box 12"/>
          <p:cNvSpPr txBox="1">
            <a:spLocks noChangeArrowheads="1"/>
          </p:cNvSpPr>
          <p:nvPr/>
        </p:nvSpPr>
        <p:spPr bwMode="auto">
          <a:xfrm>
            <a:off x="4495800" y="457200"/>
            <a:ext cx="3122613" cy="588963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kern="1200">
                <a:solidFill>
                  <a:srgbClr val="CC3300"/>
                </a:solidFill>
                <a:latin typeface="Arial" charset="0"/>
                <a:ea typeface="+mn-ea"/>
                <a:cs typeface="Arial" charset="0"/>
              </a:rPr>
              <a:t>object pathway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934200" y="1295400"/>
            <a:ext cx="1981200" cy="2590800"/>
            <a:chOff x="1680" y="960"/>
            <a:chExt cx="2736" cy="3360"/>
          </a:xfrm>
        </p:grpSpPr>
        <p:pic>
          <p:nvPicPr>
            <p:cNvPr id="66604" name="Picture 14" descr="Easy_Close_polo_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80" y="960"/>
              <a:ext cx="2736" cy="3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605" name="Freeform 15"/>
            <p:cNvSpPr>
              <a:spLocks/>
            </p:cNvSpPr>
            <p:nvPr/>
          </p:nvSpPr>
          <p:spPr bwMode="auto">
            <a:xfrm>
              <a:off x="3340" y="1479"/>
              <a:ext cx="438" cy="829"/>
            </a:xfrm>
            <a:custGeom>
              <a:avLst/>
              <a:gdLst>
                <a:gd name="T0" fmla="*/ 194 w 576"/>
                <a:gd name="T1" fmla="*/ 573 h 1200"/>
                <a:gd name="T2" fmla="*/ 138 w 576"/>
                <a:gd name="T3" fmla="*/ 504 h 1200"/>
                <a:gd name="T4" fmla="*/ 84 w 576"/>
                <a:gd name="T5" fmla="*/ 435 h 1200"/>
                <a:gd name="T6" fmla="*/ 56 w 576"/>
                <a:gd name="T7" fmla="*/ 343 h 1200"/>
                <a:gd name="T8" fmla="*/ 56 w 576"/>
                <a:gd name="T9" fmla="*/ 252 h 1200"/>
                <a:gd name="T10" fmla="*/ 56 w 576"/>
                <a:gd name="T11" fmla="*/ 183 h 1200"/>
                <a:gd name="T12" fmla="*/ 27 w 576"/>
                <a:gd name="T13" fmla="*/ 92 h 1200"/>
                <a:gd name="T14" fmla="*/ 0 w 576"/>
                <a:gd name="T15" fmla="*/ 46 h 1200"/>
                <a:gd name="T16" fmla="*/ 111 w 576"/>
                <a:gd name="T17" fmla="*/ 137 h 1200"/>
                <a:gd name="T18" fmla="*/ 194 w 576"/>
                <a:gd name="T19" fmla="*/ 137 h 1200"/>
                <a:gd name="T20" fmla="*/ 249 w 576"/>
                <a:gd name="T21" fmla="*/ 46 h 1200"/>
                <a:gd name="T22" fmla="*/ 278 w 576"/>
                <a:gd name="T23" fmla="*/ 0 h 1200"/>
                <a:gd name="T24" fmla="*/ 306 w 576"/>
                <a:gd name="T25" fmla="*/ 68 h 1200"/>
                <a:gd name="T26" fmla="*/ 278 w 576"/>
                <a:gd name="T27" fmla="*/ 183 h 1200"/>
                <a:gd name="T28" fmla="*/ 333 w 576"/>
                <a:gd name="T29" fmla="*/ 252 h 1200"/>
                <a:gd name="T30" fmla="*/ 306 w 576"/>
                <a:gd name="T31" fmla="*/ 390 h 1200"/>
                <a:gd name="T32" fmla="*/ 278 w 576"/>
                <a:gd name="T33" fmla="*/ 504 h 1200"/>
                <a:gd name="T34" fmla="*/ 249 w 576"/>
                <a:gd name="T35" fmla="*/ 573 h 1200"/>
                <a:gd name="T36" fmla="*/ 194 w 576"/>
                <a:gd name="T37" fmla="*/ 573 h 12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76"/>
                <a:gd name="T58" fmla="*/ 0 h 1200"/>
                <a:gd name="T59" fmla="*/ 576 w 576"/>
                <a:gd name="T60" fmla="*/ 1200 h 120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76" h="1200">
                  <a:moveTo>
                    <a:pt x="336" y="1200"/>
                  </a:moveTo>
                  <a:lnTo>
                    <a:pt x="240" y="1056"/>
                  </a:lnTo>
                  <a:lnTo>
                    <a:pt x="144" y="912"/>
                  </a:lnTo>
                  <a:lnTo>
                    <a:pt x="96" y="720"/>
                  </a:lnTo>
                  <a:lnTo>
                    <a:pt x="96" y="528"/>
                  </a:lnTo>
                  <a:lnTo>
                    <a:pt x="96" y="384"/>
                  </a:lnTo>
                  <a:lnTo>
                    <a:pt x="48" y="192"/>
                  </a:lnTo>
                  <a:lnTo>
                    <a:pt x="0" y="96"/>
                  </a:lnTo>
                  <a:lnTo>
                    <a:pt x="192" y="288"/>
                  </a:lnTo>
                  <a:lnTo>
                    <a:pt x="336" y="288"/>
                  </a:lnTo>
                  <a:lnTo>
                    <a:pt x="432" y="96"/>
                  </a:lnTo>
                  <a:lnTo>
                    <a:pt x="480" y="0"/>
                  </a:lnTo>
                  <a:lnTo>
                    <a:pt x="528" y="144"/>
                  </a:lnTo>
                  <a:lnTo>
                    <a:pt x="480" y="384"/>
                  </a:lnTo>
                  <a:lnTo>
                    <a:pt x="576" y="528"/>
                  </a:lnTo>
                  <a:lnTo>
                    <a:pt x="528" y="816"/>
                  </a:lnTo>
                  <a:lnTo>
                    <a:pt x="480" y="1056"/>
                  </a:lnTo>
                  <a:lnTo>
                    <a:pt x="432" y="1200"/>
                  </a:lnTo>
                  <a:lnTo>
                    <a:pt x="336" y="1200"/>
                  </a:lnTo>
                  <a:close/>
                </a:path>
              </a:pathLst>
            </a:custGeom>
            <a:noFill/>
            <a:ln w="88900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6606" name="Freeform 16"/>
            <p:cNvSpPr>
              <a:spLocks/>
            </p:cNvSpPr>
            <p:nvPr/>
          </p:nvSpPr>
          <p:spPr bwMode="auto">
            <a:xfrm>
              <a:off x="3413" y="3071"/>
              <a:ext cx="583" cy="863"/>
            </a:xfrm>
            <a:custGeom>
              <a:avLst/>
              <a:gdLst>
                <a:gd name="T0" fmla="*/ 0 w 768"/>
                <a:gd name="T1" fmla="*/ 46 h 1248"/>
                <a:gd name="T2" fmla="*/ 111 w 768"/>
                <a:gd name="T3" fmla="*/ 0 h 1248"/>
                <a:gd name="T4" fmla="*/ 194 w 768"/>
                <a:gd name="T5" fmla="*/ 138 h 1248"/>
                <a:gd name="T6" fmla="*/ 222 w 768"/>
                <a:gd name="T7" fmla="*/ 207 h 1248"/>
                <a:gd name="T8" fmla="*/ 276 w 768"/>
                <a:gd name="T9" fmla="*/ 299 h 1248"/>
                <a:gd name="T10" fmla="*/ 360 w 768"/>
                <a:gd name="T11" fmla="*/ 436 h 1248"/>
                <a:gd name="T12" fmla="*/ 415 w 768"/>
                <a:gd name="T13" fmla="*/ 459 h 1248"/>
                <a:gd name="T14" fmla="*/ 443 w 768"/>
                <a:gd name="T15" fmla="*/ 574 h 1248"/>
                <a:gd name="T16" fmla="*/ 387 w 768"/>
                <a:gd name="T17" fmla="*/ 574 h 1248"/>
                <a:gd name="T18" fmla="*/ 360 w 768"/>
                <a:gd name="T19" fmla="*/ 597 h 1248"/>
                <a:gd name="T20" fmla="*/ 276 w 768"/>
                <a:gd name="T21" fmla="*/ 551 h 1248"/>
                <a:gd name="T22" fmla="*/ 249 w 768"/>
                <a:gd name="T23" fmla="*/ 528 h 1248"/>
                <a:gd name="T24" fmla="*/ 249 w 768"/>
                <a:gd name="T25" fmla="*/ 482 h 1248"/>
                <a:gd name="T26" fmla="*/ 222 w 768"/>
                <a:gd name="T27" fmla="*/ 413 h 1248"/>
                <a:gd name="T28" fmla="*/ 138 w 768"/>
                <a:gd name="T29" fmla="*/ 252 h 1248"/>
                <a:gd name="T30" fmla="*/ 83 w 768"/>
                <a:gd name="T31" fmla="*/ 160 h 1248"/>
                <a:gd name="T32" fmla="*/ 27 w 768"/>
                <a:gd name="T33" fmla="*/ 115 h 1248"/>
                <a:gd name="T34" fmla="*/ 0 w 768"/>
                <a:gd name="T35" fmla="*/ 69 h 1248"/>
                <a:gd name="T36" fmla="*/ 0 w 768"/>
                <a:gd name="T37" fmla="*/ 46 h 12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68"/>
                <a:gd name="T58" fmla="*/ 0 h 1248"/>
                <a:gd name="T59" fmla="*/ 768 w 768"/>
                <a:gd name="T60" fmla="*/ 1248 h 12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68" h="1248">
                  <a:moveTo>
                    <a:pt x="0" y="96"/>
                  </a:moveTo>
                  <a:lnTo>
                    <a:pt x="192" y="0"/>
                  </a:lnTo>
                  <a:lnTo>
                    <a:pt x="336" y="288"/>
                  </a:lnTo>
                  <a:lnTo>
                    <a:pt x="384" y="432"/>
                  </a:lnTo>
                  <a:lnTo>
                    <a:pt x="480" y="624"/>
                  </a:lnTo>
                  <a:lnTo>
                    <a:pt x="624" y="912"/>
                  </a:lnTo>
                  <a:lnTo>
                    <a:pt x="720" y="960"/>
                  </a:lnTo>
                  <a:lnTo>
                    <a:pt x="768" y="1200"/>
                  </a:lnTo>
                  <a:lnTo>
                    <a:pt x="672" y="1200"/>
                  </a:lnTo>
                  <a:lnTo>
                    <a:pt x="624" y="1248"/>
                  </a:lnTo>
                  <a:lnTo>
                    <a:pt x="480" y="1152"/>
                  </a:lnTo>
                  <a:lnTo>
                    <a:pt x="432" y="1104"/>
                  </a:lnTo>
                  <a:lnTo>
                    <a:pt x="432" y="1008"/>
                  </a:lnTo>
                  <a:lnTo>
                    <a:pt x="384" y="864"/>
                  </a:lnTo>
                  <a:lnTo>
                    <a:pt x="240" y="528"/>
                  </a:lnTo>
                  <a:lnTo>
                    <a:pt x="144" y="336"/>
                  </a:lnTo>
                  <a:lnTo>
                    <a:pt x="48" y="240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889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6607" name="Freeform 17"/>
            <p:cNvSpPr>
              <a:spLocks/>
            </p:cNvSpPr>
            <p:nvPr/>
          </p:nvSpPr>
          <p:spPr bwMode="auto">
            <a:xfrm>
              <a:off x="3887" y="3071"/>
              <a:ext cx="511" cy="1029"/>
            </a:xfrm>
            <a:custGeom>
              <a:avLst/>
              <a:gdLst>
                <a:gd name="T0" fmla="*/ 0 w 672"/>
                <a:gd name="T1" fmla="*/ 46 h 1488"/>
                <a:gd name="T2" fmla="*/ 56 w 672"/>
                <a:gd name="T3" fmla="*/ 160 h 1488"/>
                <a:gd name="T4" fmla="*/ 111 w 672"/>
                <a:gd name="T5" fmla="*/ 252 h 1488"/>
                <a:gd name="T6" fmla="*/ 138 w 672"/>
                <a:gd name="T7" fmla="*/ 322 h 1488"/>
                <a:gd name="T8" fmla="*/ 222 w 672"/>
                <a:gd name="T9" fmla="*/ 459 h 1488"/>
                <a:gd name="T10" fmla="*/ 306 w 672"/>
                <a:gd name="T11" fmla="*/ 642 h 1488"/>
                <a:gd name="T12" fmla="*/ 333 w 672"/>
                <a:gd name="T13" fmla="*/ 712 h 1488"/>
                <a:gd name="T14" fmla="*/ 389 w 672"/>
                <a:gd name="T15" fmla="*/ 712 h 1488"/>
                <a:gd name="T16" fmla="*/ 389 w 672"/>
                <a:gd name="T17" fmla="*/ 620 h 1488"/>
                <a:gd name="T18" fmla="*/ 389 w 672"/>
                <a:gd name="T19" fmla="*/ 551 h 1488"/>
                <a:gd name="T20" fmla="*/ 333 w 672"/>
                <a:gd name="T21" fmla="*/ 482 h 1488"/>
                <a:gd name="T22" fmla="*/ 249 w 672"/>
                <a:gd name="T23" fmla="*/ 344 h 1488"/>
                <a:gd name="T24" fmla="*/ 249 w 672"/>
                <a:gd name="T25" fmla="*/ 275 h 1488"/>
                <a:gd name="T26" fmla="*/ 167 w 672"/>
                <a:gd name="T27" fmla="*/ 160 h 1488"/>
                <a:gd name="T28" fmla="*/ 167 w 672"/>
                <a:gd name="T29" fmla="*/ 69 h 1488"/>
                <a:gd name="T30" fmla="*/ 167 w 672"/>
                <a:gd name="T31" fmla="*/ 0 h 1488"/>
                <a:gd name="T32" fmla="*/ 0 w 672"/>
                <a:gd name="T33" fmla="*/ 46 h 14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72"/>
                <a:gd name="T52" fmla="*/ 0 h 1488"/>
                <a:gd name="T53" fmla="*/ 672 w 672"/>
                <a:gd name="T54" fmla="*/ 1488 h 14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72" h="1488">
                  <a:moveTo>
                    <a:pt x="0" y="96"/>
                  </a:moveTo>
                  <a:lnTo>
                    <a:pt x="96" y="336"/>
                  </a:lnTo>
                  <a:lnTo>
                    <a:pt x="192" y="528"/>
                  </a:lnTo>
                  <a:lnTo>
                    <a:pt x="240" y="672"/>
                  </a:lnTo>
                  <a:lnTo>
                    <a:pt x="384" y="960"/>
                  </a:lnTo>
                  <a:lnTo>
                    <a:pt x="528" y="1344"/>
                  </a:lnTo>
                  <a:lnTo>
                    <a:pt x="576" y="1488"/>
                  </a:lnTo>
                  <a:lnTo>
                    <a:pt x="672" y="1488"/>
                  </a:lnTo>
                  <a:lnTo>
                    <a:pt x="672" y="1296"/>
                  </a:lnTo>
                  <a:lnTo>
                    <a:pt x="672" y="1152"/>
                  </a:lnTo>
                  <a:lnTo>
                    <a:pt x="576" y="1008"/>
                  </a:lnTo>
                  <a:lnTo>
                    <a:pt x="432" y="720"/>
                  </a:lnTo>
                  <a:lnTo>
                    <a:pt x="432" y="576"/>
                  </a:lnTo>
                  <a:lnTo>
                    <a:pt x="288" y="336"/>
                  </a:lnTo>
                  <a:lnTo>
                    <a:pt x="288" y="144"/>
                  </a:lnTo>
                  <a:lnTo>
                    <a:pt x="288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889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6608" name="Freeform 18"/>
            <p:cNvSpPr>
              <a:spLocks/>
            </p:cNvSpPr>
            <p:nvPr/>
          </p:nvSpPr>
          <p:spPr bwMode="auto">
            <a:xfrm>
              <a:off x="3230" y="3237"/>
              <a:ext cx="621" cy="863"/>
            </a:xfrm>
            <a:custGeom>
              <a:avLst/>
              <a:gdLst>
                <a:gd name="T0" fmla="*/ 111 w 816"/>
                <a:gd name="T1" fmla="*/ 0 h 1248"/>
                <a:gd name="T2" fmla="*/ 222 w 816"/>
                <a:gd name="T3" fmla="*/ 138 h 1248"/>
                <a:gd name="T4" fmla="*/ 278 w 816"/>
                <a:gd name="T5" fmla="*/ 207 h 1248"/>
                <a:gd name="T6" fmla="*/ 333 w 816"/>
                <a:gd name="T7" fmla="*/ 322 h 1248"/>
                <a:gd name="T8" fmla="*/ 473 w 816"/>
                <a:gd name="T9" fmla="*/ 505 h 1248"/>
                <a:gd name="T10" fmla="*/ 473 w 816"/>
                <a:gd name="T11" fmla="*/ 574 h 1248"/>
                <a:gd name="T12" fmla="*/ 444 w 816"/>
                <a:gd name="T13" fmla="*/ 597 h 1248"/>
                <a:gd name="T14" fmla="*/ 389 w 816"/>
                <a:gd name="T15" fmla="*/ 551 h 1248"/>
                <a:gd name="T16" fmla="*/ 333 w 816"/>
                <a:gd name="T17" fmla="*/ 482 h 1248"/>
                <a:gd name="T18" fmla="*/ 278 w 816"/>
                <a:gd name="T19" fmla="*/ 413 h 1248"/>
                <a:gd name="T20" fmla="*/ 278 w 816"/>
                <a:gd name="T21" fmla="*/ 344 h 1248"/>
                <a:gd name="T22" fmla="*/ 167 w 816"/>
                <a:gd name="T23" fmla="*/ 207 h 1248"/>
                <a:gd name="T24" fmla="*/ 84 w 816"/>
                <a:gd name="T25" fmla="*/ 160 h 1248"/>
                <a:gd name="T26" fmla="*/ 0 w 816"/>
                <a:gd name="T27" fmla="*/ 46 h 1248"/>
                <a:gd name="T28" fmla="*/ 111 w 816"/>
                <a:gd name="T29" fmla="*/ 0 h 12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16"/>
                <a:gd name="T46" fmla="*/ 0 h 1248"/>
                <a:gd name="T47" fmla="*/ 816 w 816"/>
                <a:gd name="T48" fmla="*/ 1248 h 12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16" h="1248">
                  <a:moveTo>
                    <a:pt x="192" y="0"/>
                  </a:moveTo>
                  <a:lnTo>
                    <a:pt x="384" y="288"/>
                  </a:lnTo>
                  <a:lnTo>
                    <a:pt x="480" y="432"/>
                  </a:lnTo>
                  <a:lnTo>
                    <a:pt x="576" y="672"/>
                  </a:lnTo>
                  <a:lnTo>
                    <a:pt x="816" y="1056"/>
                  </a:lnTo>
                  <a:lnTo>
                    <a:pt x="816" y="1200"/>
                  </a:lnTo>
                  <a:lnTo>
                    <a:pt x="768" y="1248"/>
                  </a:lnTo>
                  <a:lnTo>
                    <a:pt x="672" y="1152"/>
                  </a:lnTo>
                  <a:lnTo>
                    <a:pt x="576" y="1008"/>
                  </a:lnTo>
                  <a:lnTo>
                    <a:pt x="480" y="864"/>
                  </a:lnTo>
                  <a:lnTo>
                    <a:pt x="480" y="720"/>
                  </a:lnTo>
                  <a:lnTo>
                    <a:pt x="288" y="432"/>
                  </a:lnTo>
                  <a:lnTo>
                    <a:pt x="144" y="336"/>
                  </a:lnTo>
                  <a:lnTo>
                    <a:pt x="0" y="96"/>
                  </a:lnTo>
                  <a:lnTo>
                    <a:pt x="192" y="0"/>
                  </a:lnTo>
                  <a:close/>
                </a:path>
              </a:pathLst>
            </a:custGeom>
            <a:noFill/>
            <a:ln w="889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6609" name="Freeform 19"/>
            <p:cNvSpPr>
              <a:spLocks/>
            </p:cNvSpPr>
            <p:nvPr/>
          </p:nvSpPr>
          <p:spPr bwMode="auto">
            <a:xfrm>
              <a:off x="3230" y="2275"/>
              <a:ext cx="803" cy="796"/>
            </a:xfrm>
            <a:custGeom>
              <a:avLst/>
              <a:gdLst>
                <a:gd name="T0" fmla="*/ 111 w 1056"/>
                <a:gd name="T1" fmla="*/ 23 h 1152"/>
                <a:gd name="T2" fmla="*/ 0 w 1056"/>
                <a:gd name="T3" fmla="*/ 206 h 1152"/>
                <a:gd name="T4" fmla="*/ 27 w 1056"/>
                <a:gd name="T5" fmla="*/ 435 h 1152"/>
                <a:gd name="T6" fmla="*/ 111 w 1056"/>
                <a:gd name="T7" fmla="*/ 550 h 1152"/>
                <a:gd name="T8" fmla="*/ 360 w 1056"/>
                <a:gd name="T9" fmla="*/ 550 h 1152"/>
                <a:gd name="T10" fmla="*/ 500 w 1056"/>
                <a:gd name="T11" fmla="*/ 527 h 1152"/>
                <a:gd name="T12" fmla="*/ 611 w 1056"/>
                <a:gd name="T13" fmla="*/ 481 h 1152"/>
                <a:gd name="T14" fmla="*/ 611 w 1056"/>
                <a:gd name="T15" fmla="*/ 390 h 1152"/>
                <a:gd name="T16" fmla="*/ 555 w 1056"/>
                <a:gd name="T17" fmla="*/ 252 h 1152"/>
                <a:gd name="T18" fmla="*/ 389 w 1056"/>
                <a:gd name="T19" fmla="*/ 0 h 1152"/>
                <a:gd name="T20" fmla="*/ 306 w 1056"/>
                <a:gd name="T21" fmla="*/ 69 h 1152"/>
                <a:gd name="T22" fmla="*/ 167 w 1056"/>
                <a:gd name="T23" fmla="*/ 0 h 1152"/>
                <a:gd name="T24" fmla="*/ 111 w 1056"/>
                <a:gd name="T25" fmla="*/ 23 h 1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56"/>
                <a:gd name="T40" fmla="*/ 0 h 1152"/>
                <a:gd name="T41" fmla="*/ 1056 w 1056"/>
                <a:gd name="T42" fmla="*/ 1152 h 11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56" h="1152">
                  <a:moveTo>
                    <a:pt x="192" y="48"/>
                  </a:moveTo>
                  <a:lnTo>
                    <a:pt x="0" y="432"/>
                  </a:lnTo>
                  <a:lnTo>
                    <a:pt x="48" y="912"/>
                  </a:lnTo>
                  <a:lnTo>
                    <a:pt x="192" y="1152"/>
                  </a:lnTo>
                  <a:lnTo>
                    <a:pt x="624" y="1152"/>
                  </a:lnTo>
                  <a:lnTo>
                    <a:pt x="864" y="1104"/>
                  </a:lnTo>
                  <a:lnTo>
                    <a:pt x="1056" y="1008"/>
                  </a:lnTo>
                  <a:lnTo>
                    <a:pt x="1056" y="816"/>
                  </a:lnTo>
                  <a:lnTo>
                    <a:pt x="960" y="528"/>
                  </a:lnTo>
                  <a:lnTo>
                    <a:pt x="672" y="0"/>
                  </a:lnTo>
                  <a:lnTo>
                    <a:pt x="528" y="144"/>
                  </a:lnTo>
                  <a:lnTo>
                    <a:pt x="288" y="0"/>
                  </a:lnTo>
                  <a:lnTo>
                    <a:pt x="192" y="48"/>
                  </a:lnTo>
                  <a:close/>
                </a:path>
              </a:pathLst>
            </a:custGeom>
            <a:noFill/>
            <a:ln w="889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6610" name="Freeform 20"/>
            <p:cNvSpPr>
              <a:spLocks/>
            </p:cNvSpPr>
            <p:nvPr/>
          </p:nvSpPr>
          <p:spPr bwMode="auto">
            <a:xfrm>
              <a:off x="2832" y="2112"/>
              <a:ext cx="672" cy="1104"/>
            </a:xfrm>
            <a:custGeom>
              <a:avLst/>
              <a:gdLst>
                <a:gd name="T0" fmla="*/ 144 w 672"/>
                <a:gd name="T1" fmla="*/ 192 h 1104"/>
                <a:gd name="T2" fmla="*/ 528 w 672"/>
                <a:gd name="T3" fmla="*/ 0 h 1104"/>
                <a:gd name="T4" fmla="*/ 672 w 672"/>
                <a:gd name="T5" fmla="*/ 144 h 1104"/>
                <a:gd name="T6" fmla="*/ 576 w 672"/>
                <a:gd name="T7" fmla="*/ 144 h 1104"/>
                <a:gd name="T8" fmla="*/ 384 w 672"/>
                <a:gd name="T9" fmla="*/ 384 h 1104"/>
                <a:gd name="T10" fmla="*/ 336 w 672"/>
                <a:gd name="T11" fmla="*/ 624 h 1104"/>
                <a:gd name="T12" fmla="*/ 432 w 672"/>
                <a:gd name="T13" fmla="*/ 912 h 1104"/>
                <a:gd name="T14" fmla="*/ 528 w 672"/>
                <a:gd name="T15" fmla="*/ 1008 h 1104"/>
                <a:gd name="T16" fmla="*/ 528 w 672"/>
                <a:gd name="T17" fmla="*/ 1056 h 1104"/>
                <a:gd name="T18" fmla="*/ 432 w 672"/>
                <a:gd name="T19" fmla="*/ 1104 h 1104"/>
                <a:gd name="T20" fmla="*/ 288 w 672"/>
                <a:gd name="T21" fmla="*/ 1056 h 1104"/>
                <a:gd name="T22" fmla="*/ 288 w 672"/>
                <a:gd name="T23" fmla="*/ 1008 h 1104"/>
                <a:gd name="T24" fmla="*/ 144 w 672"/>
                <a:gd name="T25" fmla="*/ 912 h 1104"/>
                <a:gd name="T26" fmla="*/ 48 w 672"/>
                <a:gd name="T27" fmla="*/ 768 h 1104"/>
                <a:gd name="T28" fmla="*/ 0 w 672"/>
                <a:gd name="T29" fmla="*/ 528 h 1104"/>
                <a:gd name="T30" fmla="*/ 0 w 672"/>
                <a:gd name="T31" fmla="*/ 384 h 1104"/>
                <a:gd name="T32" fmla="*/ 96 w 672"/>
                <a:gd name="T33" fmla="*/ 240 h 1104"/>
                <a:gd name="T34" fmla="*/ 144 w 672"/>
                <a:gd name="T35" fmla="*/ 192 h 1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72"/>
                <a:gd name="T55" fmla="*/ 0 h 1104"/>
                <a:gd name="T56" fmla="*/ 672 w 672"/>
                <a:gd name="T57" fmla="*/ 1104 h 1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72" h="1104">
                  <a:moveTo>
                    <a:pt x="144" y="192"/>
                  </a:moveTo>
                  <a:lnTo>
                    <a:pt x="528" y="0"/>
                  </a:lnTo>
                  <a:lnTo>
                    <a:pt x="672" y="144"/>
                  </a:lnTo>
                  <a:lnTo>
                    <a:pt x="576" y="144"/>
                  </a:lnTo>
                  <a:lnTo>
                    <a:pt x="384" y="384"/>
                  </a:lnTo>
                  <a:lnTo>
                    <a:pt x="336" y="624"/>
                  </a:lnTo>
                  <a:lnTo>
                    <a:pt x="432" y="912"/>
                  </a:lnTo>
                  <a:lnTo>
                    <a:pt x="528" y="1008"/>
                  </a:lnTo>
                  <a:lnTo>
                    <a:pt x="528" y="1056"/>
                  </a:lnTo>
                  <a:lnTo>
                    <a:pt x="432" y="1104"/>
                  </a:lnTo>
                  <a:lnTo>
                    <a:pt x="288" y="1056"/>
                  </a:lnTo>
                  <a:lnTo>
                    <a:pt x="288" y="1008"/>
                  </a:lnTo>
                  <a:lnTo>
                    <a:pt x="144" y="912"/>
                  </a:lnTo>
                  <a:lnTo>
                    <a:pt x="48" y="768"/>
                  </a:lnTo>
                  <a:lnTo>
                    <a:pt x="0" y="528"/>
                  </a:lnTo>
                  <a:lnTo>
                    <a:pt x="0" y="384"/>
                  </a:lnTo>
                  <a:lnTo>
                    <a:pt x="96" y="240"/>
                  </a:lnTo>
                  <a:lnTo>
                    <a:pt x="144" y="192"/>
                  </a:lnTo>
                  <a:close/>
                </a:path>
              </a:pathLst>
            </a:custGeom>
            <a:noFill/>
            <a:ln w="889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4953000" y="2971800"/>
            <a:ext cx="1828800" cy="2133600"/>
            <a:chOff x="3024" y="1008"/>
            <a:chExt cx="1152" cy="1344"/>
          </a:xfrm>
        </p:grpSpPr>
        <p:sp>
          <p:nvSpPr>
            <p:cNvPr id="66589" name="Rectangle 22"/>
            <p:cNvSpPr>
              <a:spLocks noChangeArrowheads="1"/>
            </p:cNvSpPr>
            <p:nvPr/>
          </p:nvSpPr>
          <p:spPr bwMode="auto">
            <a:xfrm>
              <a:off x="3024" y="1344"/>
              <a:ext cx="1152" cy="336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6590" name="Rectangle 23"/>
            <p:cNvSpPr>
              <a:spLocks noChangeArrowheads="1"/>
            </p:cNvSpPr>
            <p:nvPr/>
          </p:nvSpPr>
          <p:spPr bwMode="auto">
            <a:xfrm>
              <a:off x="3024" y="1680"/>
              <a:ext cx="1152" cy="336"/>
            </a:xfrm>
            <a:prstGeom prst="rect">
              <a:avLst/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6591" name="Rectangle 24"/>
            <p:cNvSpPr>
              <a:spLocks noChangeArrowheads="1"/>
            </p:cNvSpPr>
            <p:nvPr/>
          </p:nvSpPr>
          <p:spPr bwMode="auto">
            <a:xfrm>
              <a:off x="3024" y="2016"/>
              <a:ext cx="1152" cy="33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6592" name="Rectangle 25"/>
            <p:cNvSpPr>
              <a:spLocks noChangeArrowheads="1"/>
            </p:cNvSpPr>
            <p:nvPr/>
          </p:nvSpPr>
          <p:spPr bwMode="auto">
            <a:xfrm>
              <a:off x="3024" y="1008"/>
              <a:ext cx="1152" cy="33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pic>
          <p:nvPicPr>
            <p:cNvPr id="66593" name="Picture 2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72" y="1056"/>
              <a:ext cx="32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4" name="Picture 2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435" y="1056"/>
              <a:ext cx="330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5" name="Picture 2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812" y="1056"/>
              <a:ext cx="324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6" name="Picture 2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168" y="1392"/>
              <a:ext cx="324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7" name="Picture 30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648" y="1392"/>
              <a:ext cx="324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8" name="Picture 3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072" y="1728"/>
              <a:ext cx="324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99" name="Picture 32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456" y="1728"/>
              <a:ext cx="31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600" name="Picture 3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816" y="1728"/>
              <a:ext cx="312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601" name="Picture 34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3072" y="2064"/>
              <a:ext cx="3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602" name="Picture 35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3442" y="2064"/>
              <a:ext cx="330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603" name="Picture 36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3820" y="2064"/>
              <a:ext cx="312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3048000" y="4572000"/>
            <a:ext cx="1752600" cy="2133600"/>
            <a:chOff x="2112" y="3216"/>
            <a:chExt cx="1104" cy="1344"/>
          </a:xfrm>
        </p:grpSpPr>
        <p:sp>
          <p:nvSpPr>
            <p:cNvPr id="66577" name="Rectangle 37"/>
            <p:cNvSpPr>
              <a:spLocks noChangeArrowheads="1"/>
            </p:cNvSpPr>
            <p:nvPr/>
          </p:nvSpPr>
          <p:spPr bwMode="auto">
            <a:xfrm>
              <a:off x="2112" y="3216"/>
              <a:ext cx="1104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pic>
          <p:nvPicPr>
            <p:cNvPr id="66578" name="Picture 3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60" y="3312"/>
              <a:ext cx="32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9" name="Picture 3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160" y="3600"/>
              <a:ext cx="330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0" name="Picture 40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2832" y="3936"/>
              <a:ext cx="324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1" name="Picture 4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80" y="3408"/>
              <a:ext cx="324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2" name="Picture 42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2112" y="4176"/>
              <a:ext cx="324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3" name="Picture 4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544" y="3264"/>
              <a:ext cx="324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4" name="Picture 4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96" y="3504"/>
              <a:ext cx="31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5" name="Picture 45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2544" y="4224"/>
              <a:ext cx="312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6" name="Picture 46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640" y="3792"/>
              <a:ext cx="3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7" name="Picture 47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304" y="3888"/>
              <a:ext cx="330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88" name="Picture 48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2900" y="4272"/>
              <a:ext cx="312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3657600" y="1600200"/>
            <a:ext cx="1600200" cy="381000"/>
            <a:chOff x="2640" y="1200"/>
            <a:chExt cx="1008" cy="240"/>
          </a:xfrm>
        </p:grpSpPr>
        <p:sp>
          <p:nvSpPr>
            <p:cNvPr id="66575" name="Rectangle 49"/>
            <p:cNvSpPr>
              <a:spLocks noChangeArrowheads="1"/>
            </p:cNvSpPr>
            <p:nvPr/>
          </p:nvSpPr>
          <p:spPr bwMode="auto">
            <a:xfrm>
              <a:off x="2640" y="1200"/>
              <a:ext cx="1008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6576" name="Text Box 50"/>
            <p:cNvSpPr txBox="1">
              <a:spLocks noChangeArrowheads="1"/>
            </p:cNvSpPr>
            <p:nvPr/>
          </p:nvSpPr>
          <p:spPr bwMode="auto">
            <a:xfrm>
              <a:off x="2736" y="1200"/>
              <a:ext cx="7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kern="1200">
                  <a:solidFill>
                    <a:srgbClr val="000000"/>
                  </a:solidFill>
                  <a:latin typeface="Arial" charset="0"/>
                  <a:ea typeface="SimSun" pitchFamily="2" charset="-122"/>
                  <a:cs typeface="Arial" charset="0"/>
                </a:rPr>
                <a:t>O= ‘horse’</a:t>
              </a: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66569" name="Rectangle 11"/>
          <p:cNvSpPr>
            <a:spLocks noChangeArrowheads="1"/>
          </p:cNvSpPr>
          <p:nvPr/>
        </p:nvSpPr>
        <p:spPr bwMode="auto">
          <a:xfrm>
            <a:off x="1676400" y="1828800"/>
            <a:ext cx="1185863" cy="4191000"/>
          </a:xfrm>
          <a:prstGeom prst="rect">
            <a:avLst/>
          </a:prstGeom>
          <a:noFill/>
          <a:ln w="1270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6570" name="Freeform 54"/>
          <p:cNvSpPr>
            <a:spLocks/>
          </p:cNvSpPr>
          <p:nvPr/>
        </p:nvSpPr>
        <p:spPr bwMode="auto">
          <a:xfrm rot="6260407">
            <a:off x="3124994" y="3271044"/>
            <a:ext cx="392112" cy="1752600"/>
          </a:xfrm>
          <a:custGeom>
            <a:avLst/>
            <a:gdLst>
              <a:gd name="T0" fmla="*/ 640632627 w 240"/>
              <a:gd name="T1" fmla="*/ 2147483647 h 1200"/>
              <a:gd name="T2" fmla="*/ 0 w 240"/>
              <a:gd name="T3" fmla="*/ 1228642569 h 1200"/>
              <a:gd name="T4" fmla="*/ 640632627 w 240"/>
              <a:gd name="T5" fmla="*/ 0 h 1200"/>
              <a:gd name="T6" fmla="*/ 0 60000 65536"/>
              <a:gd name="T7" fmla="*/ 0 60000 65536"/>
              <a:gd name="T8" fmla="*/ 0 60000 65536"/>
              <a:gd name="T9" fmla="*/ 0 w 240"/>
              <a:gd name="T10" fmla="*/ 0 h 1200"/>
              <a:gd name="T11" fmla="*/ 240 w 240"/>
              <a:gd name="T12" fmla="*/ 1200 h 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1200">
                <a:moveTo>
                  <a:pt x="240" y="1200"/>
                </a:moveTo>
                <a:cubicBezTo>
                  <a:pt x="120" y="988"/>
                  <a:pt x="0" y="776"/>
                  <a:pt x="0" y="576"/>
                </a:cubicBezTo>
                <a:cubicBezTo>
                  <a:pt x="0" y="376"/>
                  <a:pt x="120" y="188"/>
                  <a:pt x="240" y="0"/>
                </a:cubicBezTo>
              </a:path>
            </a:pathLst>
          </a:custGeom>
          <a:noFill/>
          <a:ln w="101600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6571" name="Freeform 55"/>
          <p:cNvSpPr>
            <a:spLocks/>
          </p:cNvSpPr>
          <p:nvPr/>
        </p:nvSpPr>
        <p:spPr bwMode="auto">
          <a:xfrm>
            <a:off x="2438400" y="3568700"/>
            <a:ext cx="2362200" cy="165100"/>
          </a:xfrm>
          <a:custGeom>
            <a:avLst/>
            <a:gdLst>
              <a:gd name="T0" fmla="*/ 0 w 1488"/>
              <a:gd name="T1" fmla="*/ 262096272 h 104"/>
              <a:gd name="T2" fmla="*/ 2147483647 w 1488"/>
              <a:gd name="T3" fmla="*/ 20161250 h 104"/>
              <a:gd name="T4" fmla="*/ 2147483647 w 1488"/>
              <a:gd name="T5" fmla="*/ 141128758 h 104"/>
              <a:gd name="T6" fmla="*/ 0 60000 65536"/>
              <a:gd name="T7" fmla="*/ 0 60000 65536"/>
              <a:gd name="T8" fmla="*/ 0 60000 65536"/>
              <a:gd name="T9" fmla="*/ 0 w 1488"/>
              <a:gd name="T10" fmla="*/ 0 h 104"/>
              <a:gd name="T11" fmla="*/ 1488 w 1488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88" h="104">
                <a:moveTo>
                  <a:pt x="0" y="104"/>
                </a:moveTo>
                <a:cubicBezTo>
                  <a:pt x="404" y="60"/>
                  <a:pt x="808" y="16"/>
                  <a:pt x="1056" y="8"/>
                </a:cubicBezTo>
                <a:cubicBezTo>
                  <a:pt x="1304" y="0"/>
                  <a:pt x="1396" y="28"/>
                  <a:pt x="1488" y="56"/>
                </a:cubicBezTo>
              </a:path>
            </a:pathLst>
          </a:custGeom>
          <a:noFill/>
          <a:ln w="101600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6572" name="Freeform 57"/>
          <p:cNvSpPr>
            <a:spLocks/>
          </p:cNvSpPr>
          <p:nvPr/>
        </p:nvSpPr>
        <p:spPr bwMode="auto">
          <a:xfrm>
            <a:off x="3733800" y="2425700"/>
            <a:ext cx="3048000" cy="622300"/>
          </a:xfrm>
          <a:custGeom>
            <a:avLst/>
            <a:gdLst>
              <a:gd name="T0" fmla="*/ 0 w 2208"/>
              <a:gd name="T1" fmla="*/ 987901339 h 392"/>
              <a:gd name="T2" fmla="*/ 2012313420 w 2208"/>
              <a:gd name="T3" fmla="*/ 141128756 h 392"/>
              <a:gd name="T4" fmla="*/ 2147483647 w 2208"/>
              <a:gd name="T5" fmla="*/ 141128756 h 392"/>
              <a:gd name="T6" fmla="*/ 0 60000 65536"/>
              <a:gd name="T7" fmla="*/ 0 60000 65536"/>
              <a:gd name="T8" fmla="*/ 0 60000 65536"/>
              <a:gd name="T9" fmla="*/ 0 w 2208"/>
              <a:gd name="T10" fmla="*/ 0 h 392"/>
              <a:gd name="T11" fmla="*/ 2208 w 2208"/>
              <a:gd name="T12" fmla="*/ 392 h 3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8" h="392">
                <a:moveTo>
                  <a:pt x="0" y="392"/>
                </a:moveTo>
                <a:cubicBezTo>
                  <a:pt x="344" y="252"/>
                  <a:pt x="688" y="112"/>
                  <a:pt x="1056" y="56"/>
                </a:cubicBezTo>
                <a:cubicBezTo>
                  <a:pt x="1424" y="0"/>
                  <a:pt x="1816" y="28"/>
                  <a:pt x="2208" y="56"/>
                </a:cubicBezTo>
              </a:path>
            </a:pathLst>
          </a:custGeom>
          <a:noFill/>
          <a:ln w="101600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6573" name="Line 58"/>
          <p:cNvSpPr>
            <a:spLocks noChangeShapeType="1"/>
          </p:cNvSpPr>
          <p:nvPr/>
        </p:nvSpPr>
        <p:spPr bwMode="auto">
          <a:xfrm flipV="1">
            <a:off x="2514600" y="1752600"/>
            <a:ext cx="1066800" cy="381000"/>
          </a:xfrm>
          <a:prstGeom prst="line">
            <a:avLst/>
          </a:prstGeom>
          <a:noFill/>
          <a:ln w="101600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6574" name="Text Box 60"/>
          <p:cNvSpPr txBox="1">
            <a:spLocks noChangeArrowheads="1"/>
          </p:cNvSpPr>
          <p:nvPr/>
        </p:nvSpPr>
        <p:spPr bwMode="auto">
          <a:xfrm>
            <a:off x="6116638" y="6521450"/>
            <a:ext cx="29511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L.-J. Li &amp; L. </a:t>
            </a:r>
            <a:r>
              <a:rPr lang="en-US" sz="1600" i="1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ICCV 2007</a:t>
            </a:r>
          </a:p>
        </p:txBody>
      </p:sp>
      <p:sp>
        <p:nvSpPr>
          <p:cNvPr id="51" name="Text Box 98"/>
          <p:cNvSpPr txBox="1">
            <a:spLocks noChangeArrowheads="1"/>
          </p:cNvSpPr>
          <p:nvPr/>
        </p:nvSpPr>
        <p:spPr bwMode="auto">
          <a:xfrm>
            <a:off x="4953000" y="5943600"/>
            <a:ext cx="41531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L.-J. Li , G. Wang &amp; L. </a:t>
            </a:r>
            <a:r>
              <a:rPr lang="en-US" sz="1600" i="1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Fei</a:t>
            </a: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-</a:t>
            </a:r>
            <a:r>
              <a:rPr lang="en-US" sz="1600" i="1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Fei</a:t>
            </a: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CVPR, 2007</a:t>
            </a:r>
          </a:p>
        </p:txBody>
      </p:sp>
      <p:sp>
        <p:nvSpPr>
          <p:cNvPr id="52" name="Text Box 98"/>
          <p:cNvSpPr txBox="1">
            <a:spLocks noChangeArrowheads="1"/>
          </p:cNvSpPr>
          <p:nvPr/>
        </p:nvSpPr>
        <p:spPr bwMode="auto">
          <a:xfrm>
            <a:off x="5704892" y="5605046"/>
            <a:ext cx="33629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G. Wang &amp; L. </a:t>
            </a:r>
            <a:r>
              <a:rPr lang="en-US" sz="1600" i="1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Fei</a:t>
            </a: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-</a:t>
            </a:r>
            <a:r>
              <a:rPr lang="en-US" sz="1600" i="1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Fei</a:t>
            </a: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CVPR, 2006</a:t>
            </a:r>
          </a:p>
        </p:txBody>
      </p:sp>
      <p:sp>
        <p:nvSpPr>
          <p:cNvPr id="53" name="Text Box 98"/>
          <p:cNvSpPr txBox="1">
            <a:spLocks noChangeArrowheads="1"/>
          </p:cNvSpPr>
          <p:nvPr/>
        </p:nvSpPr>
        <p:spPr bwMode="auto">
          <a:xfrm>
            <a:off x="5984161" y="6248400"/>
            <a:ext cx="30660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L. Cao &amp; L. </a:t>
            </a:r>
            <a:r>
              <a:rPr lang="en-US" sz="1600" i="1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Fei</a:t>
            </a: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-</a:t>
            </a:r>
            <a:r>
              <a:rPr lang="en-US" sz="1600" i="1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Fei</a:t>
            </a: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ICCV, 2007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2707" name="Picture 3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075" y="4114800"/>
            <a:ext cx="2925763" cy="228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2708" name="Picture 4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09913" y="4114800"/>
            <a:ext cx="2925762" cy="228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2709" name="Picture 5"/>
          <p:cNvPicPr preferRelativeResize="0"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26163" y="4114800"/>
            <a:ext cx="2925762" cy="228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2593975" y="76200"/>
            <a:ext cx="391160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kern="1200">
                <a:solidFill>
                  <a:srgbClr val="000000"/>
                </a:solidFill>
                <a:latin typeface="Comic Sans MS" pitchFamily="66" charset="0"/>
                <a:ea typeface="SimSun" pitchFamily="2" charset="-122"/>
                <a:cs typeface="Arial" charset="0"/>
              </a:rPr>
              <a:t>The 3W stories</a:t>
            </a:r>
            <a:endParaRPr lang="en-US" sz="4000" kern="1200">
              <a:solidFill>
                <a:srgbClr val="000000"/>
              </a:solidFill>
              <a:latin typeface="Comic Sans MS" pitchFamily="66" charset="0"/>
              <a:ea typeface="+mn-ea"/>
              <a:cs typeface="Arial" charset="0"/>
            </a:endParaRPr>
          </a:p>
        </p:txBody>
      </p:sp>
      <p:pic>
        <p:nvPicPr>
          <p:cNvPr id="72711" name="Picture 7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663" y="1601788"/>
            <a:ext cx="2925762" cy="228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2712" name="Picture 8"/>
          <p:cNvPicPr preferRelativeResize="0"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95625" y="1600200"/>
            <a:ext cx="2925763" cy="228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2713" name="Picture 9"/>
          <p:cNvPicPr preferRelativeResize="0"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13463" y="1601788"/>
            <a:ext cx="2925762" cy="228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2714" name="Text Box 10"/>
          <p:cNvSpPr txBox="1">
            <a:spLocks noChangeArrowheads="1"/>
          </p:cNvSpPr>
          <p:nvPr/>
        </p:nvSpPr>
        <p:spPr bwMode="auto">
          <a:xfrm>
            <a:off x="990600" y="974725"/>
            <a:ext cx="1325563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kern="1200">
                <a:solidFill>
                  <a:srgbClr val="FF0000"/>
                </a:solidFill>
                <a:latin typeface="Comic Sans MS" pitchFamily="66" charset="0"/>
                <a:ea typeface="SimSun" pitchFamily="2" charset="-122"/>
                <a:cs typeface="Arial" charset="0"/>
              </a:rPr>
              <a:t>what</a:t>
            </a:r>
            <a:endParaRPr lang="en-US" sz="4000" kern="1200">
              <a:solidFill>
                <a:srgbClr val="FF0000"/>
              </a:solidFill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72715" name="Text Box 11"/>
          <p:cNvSpPr txBox="1">
            <a:spLocks noChangeArrowheads="1"/>
          </p:cNvSpPr>
          <p:nvPr/>
        </p:nvSpPr>
        <p:spPr bwMode="auto">
          <a:xfrm>
            <a:off x="4125913" y="990600"/>
            <a:ext cx="109220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kern="1200">
                <a:solidFill>
                  <a:srgbClr val="FF0000"/>
                </a:solidFill>
                <a:latin typeface="Comic Sans MS" pitchFamily="66" charset="0"/>
                <a:ea typeface="SimSun" pitchFamily="2" charset="-122"/>
                <a:cs typeface="Arial" charset="0"/>
              </a:rPr>
              <a:t>who</a:t>
            </a:r>
            <a:endParaRPr lang="en-US" sz="4000" kern="1200">
              <a:solidFill>
                <a:srgbClr val="FF0000"/>
              </a:solidFill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6756400" y="990600"/>
            <a:ext cx="162560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kern="1200">
                <a:solidFill>
                  <a:srgbClr val="FF0000"/>
                </a:solidFill>
                <a:latin typeface="Comic Sans MS" pitchFamily="66" charset="0"/>
                <a:ea typeface="SimSun" pitchFamily="2" charset="-122"/>
                <a:cs typeface="Arial" charset="0"/>
              </a:rPr>
              <a:t>where</a:t>
            </a:r>
            <a:endParaRPr lang="en-US" sz="4000" kern="1200">
              <a:solidFill>
                <a:srgbClr val="FF0000"/>
              </a:solidFill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72717" name="Text Box 13"/>
          <p:cNvSpPr txBox="1">
            <a:spLocks noChangeArrowheads="1"/>
          </p:cNvSpPr>
          <p:nvPr/>
        </p:nvSpPr>
        <p:spPr bwMode="auto">
          <a:xfrm>
            <a:off x="6116638" y="6521450"/>
            <a:ext cx="29511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L.-J. Li &amp; L. </a:t>
            </a:r>
            <a:r>
              <a:rPr lang="en-US" sz="1600" i="1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ICCV 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Arrow 21"/>
          <p:cNvSpPr/>
          <p:nvPr/>
        </p:nvSpPr>
        <p:spPr>
          <a:xfrm>
            <a:off x="2667002" y="314325"/>
            <a:ext cx="533400" cy="304800"/>
          </a:xfrm>
          <a:prstGeom prst="rightArrow">
            <a:avLst/>
          </a:prstGeom>
          <a:solidFill>
            <a:srgbClr val="FFC000"/>
          </a:solidFill>
          <a:ln w="19050">
            <a:solidFill>
              <a:srgbClr val="FFCC00"/>
            </a:solidFill>
          </a:ln>
          <a:effectLst>
            <a:glow rad="63500">
              <a:srgbClr val="FF9933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3" name="Right Arrow 42"/>
          <p:cNvSpPr/>
          <p:nvPr/>
        </p:nvSpPr>
        <p:spPr>
          <a:xfrm flipH="1">
            <a:off x="5902036" y="359352"/>
            <a:ext cx="533400" cy="304800"/>
          </a:xfrm>
          <a:prstGeom prst="rightArrow">
            <a:avLst/>
          </a:prstGeom>
          <a:solidFill>
            <a:srgbClr val="FFC000"/>
          </a:solidFill>
          <a:ln w="19050">
            <a:solidFill>
              <a:srgbClr val="FFCC00"/>
            </a:solidFill>
          </a:ln>
          <a:effectLst>
            <a:glow rad="63500">
              <a:srgbClr val="FF9933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8" name="Circular Arrow 87"/>
          <p:cNvSpPr/>
          <p:nvPr/>
        </p:nvSpPr>
        <p:spPr>
          <a:xfrm rot="20460000" flipH="1" flipV="1">
            <a:off x="827997" y="-4421521"/>
            <a:ext cx="8991600" cy="6248400"/>
          </a:xfrm>
          <a:prstGeom prst="circularArrow">
            <a:avLst>
              <a:gd name="adj1" fmla="val 3311"/>
              <a:gd name="adj2" fmla="val 244060"/>
              <a:gd name="adj3" fmla="val 20240620"/>
              <a:gd name="adj4" fmla="val 15576649"/>
              <a:gd name="adj5" fmla="val 5450"/>
            </a:avLst>
          </a:prstGeom>
          <a:solidFill>
            <a:srgbClr val="FFC000"/>
          </a:solidFill>
          <a:ln w="19050">
            <a:solidFill>
              <a:srgbClr val="FFCC00"/>
            </a:solidFill>
          </a:ln>
          <a:effectLst>
            <a:glow rad="63500">
              <a:srgbClr val="FF9933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6000750" y="361950"/>
            <a:ext cx="533400" cy="304800"/>
          </a:xfrm>
          <a:prstGeom prst="rightArrow">
            <a:avLst/>
          </a:prstGeom>
          <a:solidFill>
            <a:srgbClr val="FFC000"/>
          </a:solidFill>
          <a:ln w="19050">
            <a:solidFill>
              <a:srgbClr val="FFCC00"/>
            </a:solidFill>
          </a:ln>
          <a:effectLst>
            <a:glow rad="63500">
              <a:srgbClr val="FF9933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4" name="Circular Arrow 43"/>
          <p:cNvSpPr/>
          <p:nvPr/>
        </p:nvSpPr>
        <p:spPr>
          <a:xfrm rot="960000" flipV="1">
            <a:off x="-848403" y="-4385260"/>
            <a:ext cx="8991600" cy="6248400"/>
          </a:xfrm>
          <a:prstGeom prst="circularArrow">
            <a:avLst>
              <a:gd name="adj1" fmla="val 3311"/>
              <a:gd name="adj2" fmla="val 244060"/>
              <a:gd name="adj3" fmla="val 20240620"/>
              <a:gd name="adj4" fmla="val 15576649"/>
              <a:gd name="adj5" fmla="val 5450"/>
            </a:avLst>
          </a:prstGeom>
          <a:solidFill>
            <a:srgbClr val="FFC000"/>
          </a:solidFill>
          <a:ln w="19050">
            <a:solidFill>
              <a:srgbClr val="FFCC00"/>
            </a:solidFill>
          </a:ln>
          <a:effectLst>
            <a:glow rad="63500">
              <a:srgbClr val="FF9933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Right Arrow 44"/>
          <p:cNvSpPr/>
          <p:nvPr/>
        </p:nvSpPr>
        <p:spPr>
          <a:xfrm flipH="1">
            <a:off x="2581275" y="304800"/>
            <a:ext cx="533400" cy="304800"/>
          </a:xfrm>
          <a:prstGeom prst="rightArrow">
            <a:avLst/>
          </a:prstGeom>
          <a:solidFill>
            <a:srgbClr val="FFC000"/>
          </a:solidFill>
          <a:ln w="19050">
            <a:solidFill>
              <a:srgbClr val="FFCC00"/>
            </a:solidFill>
          </a:ln>
          <a:effectLst>
            <a:glow rad="63500">
              <a:srgbClr val="FF9933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553200" y="0"/>
            <a:ext cx="2590800" cy="838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241964" y="0"/>
            <a:ext cx="2590800" cy="838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0" y="0"/>
            <a:ext cx="2590800" cy="838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200" y="138546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Classification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496109" y="138546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Annotation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565754" y="138546"/>
            <a:ext cx="2561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Segmentation</a:t>
            </a:r>
          </a:p>
        </p:txBody>
      </p:sp>
      <p:pic>
        <p:nvPicPr>
          <p:cNvPr id="52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4856" y="2123209"/>
            <a:ext cx="4297680" cy="321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Rectangle 52"/>
          <p:cNvSpPr/>
          <p:nvPr/>
        </p:nvSpPr>
        <p:spPr>
          <a:xfrm>
            <a:off x="1314856" y="2132734"/>
            <a:ext cx="4297680" cy="32186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12055" y="2132735"/>
            <a:ext cx="4295572" cy="32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2638628" y="313247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kern="12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Horse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72028" y="381827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kern="12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Horse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95828" y="328487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kern="12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Horse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934028" y="381827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kern="12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Horse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315028" y="404687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FF0066"/>
                </a:solidFill>
                <a:latin typeface="Arial" pitchFamily="34" charset="0"/>
                <a:ea typeface="+mn-ea"/>
                <a:cs typeface="Arial" pitchFamily="34" charset="0"/>
              </a:rPr>
              <a:t>Horse</a:t>
            </a:r>
          </a:p>
        </p:txBody>
      </p:sp>
      <p:pic>
        <p:nvPicPr>
          <p:cNvPr id="61" name="Picture 3" descr="Y:\for_Barry\alipr\polo\00540.jp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12748" y="2123209"/>
            <a:ext cx="4297680" cy="3227832"/>
          </a:xfrm>
          <a:prstGeom prst="rect">
            <a:avLst/>
          </a:prstGeom>
          <a:noFill/>
        </p:spPr>
      </p:pic>
      <p:sp>
        <p:nvSpPr>
          <p:cNvPr id="62" name="Freeform 61"/>
          <p:cNvSpPr/>
          <p:nvPr/>
        </p:nvSpPr>
        <p:spPr>
          <a:xfrm>
            <a:off x="1303157" y="2115874"/>
            <a:ext cx="3865667" cy="585873"/>
          </a:xfrm>
          <a:custGeom>
            <a:avLst/>
            <a:gdLst>
              <a:gd name="connsiteX0" fmla="*/ 10951 w 3865667"/>
              <a:gd name="connsiteY0" fmla="*/ 10951 h 585873"/>
              <a:gd name="connsiteX1" fmla="*/ 3849241 w 3865667"/>
              <a:gd name="connsiteY1" fmla="*/ 0 h 585873"/>
              <a:gd name="connsiteX2" fmla="*/ 3767109 w 3865667"/>
              <a:gd name="connsiteY2" fmla="*/ 54755 h 585873"/>
              <a:gd name="connsiteX3" fmla="*/ 3865667 w 3865667"/>
              <a:gd name="connsiteY3" fmla="*/ 164264 h 585873"/>
              <a:gd name="connsiteX4" fmla="*/ 3657600 w 3865667"/>
              <a:gd name="connsiteY4" fmla="*/ 114985 h 585873"/>
              <a:gd name="connsiteX5" fmla="*/ 3438582 w 3865667"/>
              <a:gd name="connsiteY5" fmla="*/ 125936 h 585873"/>
              <a:gd name="connsiteX6" fmla="*/ 3214089 w 3865667"/>
              <a:gd name="connsiteY6" fmla="*/ 114985 h 585873"/>
              <a:gd name="connsiteX7" fmla="*/ 2989595 w 3865667"/>
              <a:gd name="connsiteY7" fmla="*/ 104034 h 585873"/>
              <a:gd name="connsiteX8" fmla="*/ 2825332 w 3865667"/>
              <a:gd name="connsiteY8" fmla="*/ 180690 h 585873"/>
              <a:gd name="connsiteX9" fmla="*/ 2721298 w 3865667"/>
              <a:gd name="connsiteY9" fmla="*/ 240920 h 585873"/>
              <a:gd name="connsiteX10" fmla="*/ 2529657 w 3865667"/>
              <a:gd name="connsiteY10" fmla="*/ 158788 h 585873"/>
              <a:gd name="connsiteX11" fmla="*/ 2414673 w 3865667"/>
              <a:gd name="connsiteY11" fmla="*/ 191641 h 585873"/>
              <a:gd name="connsiteX12" fmla="*/ 2338017 w 3865667"/>
              <a:gd name="connsiteY12" fmla="*/ 153313 h 585873"/>
              <a:gd name="connsiteX13" fmla="*/ 2217557 w 3865667"/>
              <a:gd name="connsiteY13" fmla="*/ 186166 h 585873"/>
              <a:gd name="connsiteX14" fmla="*/ 2173753 w 3865667"/>
              <a:gd name="connsiteY14" fmla="*/ 213543 h 585873"/>
              <a:gd name="connsiteX15" fmla="*/ 2140900 w 3865667"/>
              <a:gd name="connsiteY15" fmla="*/ 153313 h 585873"/>
              <a:gd name="connsiteX16" fmla="*/ 1774045 w 3865667"/>
              <a:gd name="connsiteY16" fmla="*/ 158788 h 585873"/>
              <a:gd name="connsiteX17" fmla="*/ 1686438 w 3865667"/>
              <a:gd name="connsiteY17" fmla="*/ 268297 h 585873"/>
              <a:gd name="connsiteX18" fmla="*/ 1637159 w 3865667"/>
              <a:gd name="connsiteY18" fmla="*/ 372331 h 585873"/>
              <a:gd name="connsiteX19" fmla="*/ 1653586 w 3865667"/>
              <a:gd name="connsiteY19" fmla="*/ 421610 h 585873"/>
              <a:gd name="connsiteX20" fmla="*/ 1587880 w 3865667"/>
              <a:gd name="connsiteY20" fmla="*/ 443512 h 585873"/>
              <a:gd name="connsiteX21" fmla="*/ 1555027 w 3865667"/>
              <a:gd name="connsiteY21" fmla="*/ 334003 h 585873"/>
              <a:gd name="connsiteX22" fmla="*/ 1450994 w 3865667"/>
              <a:gd name="connsiteY22" fmla="*/ 257346 h 585873"/>
              <a:gd name="connsiteX23" fmla="*/ 1314108 w 3865667"/>
              <a:gd name="connsiteY23" fmla="*/ 268297 h 585873"/>
              <a:gd name="connsiteX24" fmla="*/ 1253878 w 3865667"/>
              <a:gd name="connsiteY24" fmla="*/ 246396 h 585873"/>
              <a:gd name="connsiteX25" fmla="*/ 1204599 w 3865667"/>
              <a:gd name="connsiteY25" fmla="*/ 229969 h 585873"/>
              <a:gd name="connsiteX26" fmla="*/ 1193648 w 3865667"/>
              <a:gd name="connsiteY26" fmla="*/ 273773 h 585873"/>
              <a:gd name="connsiteX27" fmla="*/ 1231976 w 3865667"/>
              <a:gd name="connsiteY27" fmla="*/ 323052 h 585873"/>
              <a:gd name="connsiteX28" fmla="*/ 1182697 w 3865667"/>
              <a:gd name="connsiteY28" fmla="*/ 465413 h 585873"/>
              <a:gd name="connsiteX29" fmla="*/ 1106041 w 3865667"/>
              <a:gd name="connsiteY29" fmla="*/ 459938 h 585873"/>
              <a:gd name="connsiteX30" fmla="*/ 1067712 w 3865667"/>
              <a:gd name="connsiteY30" fmla="*/ 498266 h 585873"/>
              <a:gd name="connsiteX31" fmla="*/ 1012958 w 3865667"/>
              <a:gd name="connsiteY31" fmla="*/ 454463 h 585873"/>
              <a:gd name="connsiteX32" fmla="*/ 985581 w 3865667"/>
              <a:gd name="connsiteY32" fmla="*/ 514693 h 585873"/>
              <a:gd name="connsiteX33" fmla="*/ 876072 w 3865667"/>
              <a:gd name="connsiteY33" fmla="*/ 432561 h 585873"/>
              <a:gd name="connsiteX34" fmla="*/ 848694 w 3865667"/>
              <a:gd name="connsiteY34" fmla="*/ 454463 h 585873"/>
              <a:gd name="connsiteX35" fmla="*/ 772038 w 3865667"/>
              <a:gd name="connsiteY35" fmla="*/ 388757 h 585873"/>
              <a:gd name="connsiteX36" fmla="*/ 678956 w 3865667"/>
              <a:gd name="connsiteY36" fmla="*/ 558496 h 585873"/>
              <a:gd name="connsiteX37" fmla="*/ 673480 w 3865667"/>
              <a:gd name="connsiteY37" fmla="*/ 585873 h 585873"/>
              <a:gd name="connsiteX38" fmla="*/ 580397 w 3865667"/>
              <a:gd name="connsiteY38" fmla="*/ 509217 h 585873"/>
              <a:gd name="connsiteX39" fmla="*/ 487315 w 3865667"/>
              <a:gd name="connsiteY39" fmla="*/ 536594 h 585873"/>
              <a:gd name="connsiteX40" fmla="*/ 443511 w 3865667"/>
              <a:gd name="connsiteY40" fmla="*/ 536594 h 585873"/>
              <a:gd name="connsiteX41" fmla="*/ 399708 w 3865667"/>
              <a:gd name="connsiteY41" fmla="*/ 558496 h 585873"/>
              <a:gd name="connsiteX42" fmla="*/ 361380 w 3865667"/>
              <a:gd name="connsiteY42" fmla="*/ 542070 h 585873"/>
              <a:gd name="connsiteX43" fmla="*/ 317576 w 3865667"/>
              <a:gd name="connsiteY43" fmla="*/ 563972 h 585873"/>
              <a:gd name="connsiteX44" fmla="*/ 235444 w 3865667"/>
              <a:gd name="connsiteY44" fmla="*/ 569447 h 585873"/>
              <a:gd name="connsiteX45" fmla="*/ 202592 w 3865667"/>
              <a:gd name="connsiteY45" fmla="*/ 536594 h 585873"/>
              <a:gd name="connsiteX46" fmla="*/ 153312 w 3865667"/>
              <a:gd name="connsiteY46" fmla="*/ 531119 h 585873"/>
              <a:gd name="connsiteX47" fmla="*/ 71181 w 3865667"/>
              <a:gd name="connsiteY47" fmla="*/ 498266 h 585873"/>
              <a:gd name="connsiteX48" fmla="*/ 27377 w 3865667"/>
              <a:gd name="connsiteY48" fmla="*/ 525643 h 585873"/>
              <a:gd name="connsiteX49" fmla="*/ 0 w 3865667"/>
              <a:gd name="connsiteY49" fmla="*/ 514693 h 585873"/>
              <a:gd name="connsiteX50" fmla="*/ 10951 w 3865667"/>
              <a:gd name="connsiteY50" fmla="*/ 10951 h 58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865667" h="585873">
                <a:moveTo>
                  <a:pt x="10951" y="10951"/>
                </a:moveTo>
                <a:lnTo>
                  <a:pt x="3849241" y="0"/>
                </a:lnTo>
                <a:lnTo>
                  <a:pt x="3767109" y="54755"/>
                </a:lnTo>
                <a:lnTo>
                  <a:pt x="3865667" y="164264"/>
                </a:lnTo>
                <a:lnTo>
                  <a:pt x="3657600" y="114985"/>
                </a:lnTo>
                <a:lnTo>
                  <a:pt x="3438582" y="125936"/>
                </a:lnTo>
                <a:lnTo>
                  <a:pt x="3214089" y="114985"/>
                </a:lnTo>
                <a:lnTo>
                  <a:pt x="2989595" y="104034"/>
                </a:lnTo>
                <a:lnTo>
                  <a:pt x="2825332" y="180690"/>
                </a:lnTo>
                <a:lnTo>
                  <a:pt x="2721298" y="240920"/>
                </a:lnTo>
                <a:lnTo>
                  <a:pt x="2529657" y="158788"/>
                </a:lnTo>
                <a:cubicBezTo>
                  <a:pt x="2418400" y="192165"/>
                  <a:pt x="2458258" y="191641"/>
                  <a:pt x="2414673" y="191641"/>
                </a:cubicBezTo>
                <a:lnTo>
                  <a:pt x="2338017" y="153313"/>
                </a:lnTo>
                <a:lnTo>
                  <a:pt x="2217557" y="186166"/>
                </a:lnTo>
                <a:cubicBezTo>
                  <a:pt x="2176343" y="227380"/>
                  <a:pt x="2187310" y="240654"/>
                  <a:pt x="2173753" y="213543"/>
                </a:cubicBezTo>
                <a:lnTo>
                  <a:pt x="2140900" y="153313"/>
                </a:lnTo>
                <a:lnTo>
                  <a:pt x="1774045" y="158788"/>
                </a:lnTo>
                <a:lnTo>
                  <a:pt x="1686438" y="268297"/>
                </a:lnTo>
                <a:lnTo>
                  <a:pt x="1637159" y="372331"/>
                </a:lnTo>
                <a:lnTo>
                  <a:pt x="1653586" y="421610"/>
                </a:lnTo>
                <a:lnTo>
                  <a:pt x="1587880" y="443512"/>
                </a:lnTo>
                <a:lnTo>
                  <a:pt x="1555027" y="334003"/>
                </a:lnTo>
                <a:lnTo>
                  <a:pt x="1450994" y="257346"/>
                </a:lnTo>
                <a:lnTo>
                  <a:pt x="1314108" y="268297"/>
                </a:lnTo>
                <a:cubicBezTo>
                  <a:pt x="1252117" y="251391"/>
                  <a:pt x="1253878" y="272681"/>
                  <a:pt x="1253878" y="246396"/>
                </a:cubicBezTo>
                <a:lnTo>
                  <a:pt x="1204599" y="229969"/>
                </a:lnTo>
                <a:cubicBezTo>
                  <a:pt x="1198897" y="275584"/>
                  <a:pt x="1213838" y="273773"/>
                  <a:pt x="1193648" y="273773"/>
                </a:cubicBezTo>
                <a:lnTo>
                  <a:pt x="1231976" y="323052"/>
                </a:lnTo>
                <a:lnTo>
                  <a:pt x="1182697" y="465413"/>
                </a:lnTo>
                <a:lnTo>
                  <a:pt x="1106041" y="459938"/>
                </a:lnTo>
                <a:lnTo>
                  <a:pt x="1067712" y="498266"/>
                </a:lnTo>
                <a:lnTo>
                  <a:pt x="1012958" y="454463"/>
                </a:lnTo>
                <a:lnTo>
                  <a:pt x="985581" y="514693"/>
                </a:lnTo>
                <a:lnTo>
                  <a:pt x="876072" y="432561"/>
                </a:lnTo>
                <a:lnTo>
                  <a:pt x="848694" y="454463"/>
                </a:lnTo>
                <a:lnTo>
                  <a:pt x="772038" y="388757"/>
                </a:lnTo>
                <a:lnTo>
                  <a:pt x="678956" y="558496"/>
                </a:lnTo>
                <a:lnTo>
                  <a:pt x="673480" y="585873"/>
                </a:lnTo>
                <a:lnTo>
                  <a:pt x="580397" y="509217"/>
                </a:lnTo>
                <a:lnTo>
                  <a:pt x="487315" y="536594"/>
                </a:lnTo>
                <a:lnTo>
                  <a:pt x="443511" y="536594"/>
                </a:lnTo>
                <a:cubicBezTo>
                  <a:pt x="397999" y="553662"/>
                  <a:pt x="399708" y="537427"/>
                  <a:pt x="399708" y="558496"/>
                </a:cubicBezTo>
                <a:cubicBezTo>
                  <a:pt x="365223" y="541254"/>
                  <a:pt x="379099" y="542070"/>
                  <a:pt x="361380" y="542070"/>
                </a:cubicBezTo>
                <a:lnTo>
                  <a:pt x="317576" y="563972"/>
                </a:lnTo>
                <a:cubicBezTo>
                  <a:pt x="239099" y="569577"/>
                  <a:pt x="266537" y="569447"/>
                  <a:pt x="235444" y="569447"/>
                </a:cubicBezTo>
                <a:lnTo>
                  <a:pt x="202592" y="536594"/>
                </a:lnTo>
                <a:lnTo>
                  <a:pt x="153312" y="531119"/>
                </a:lnTo>
                <a:lnTo>
                  <a:pt x="71181" y="498266"/>
                </a:lnTo>
                <a:lnTo>
                  <a:pt x="27377" y="525643"/>
                </a:lnTo>
                <a:lnTo>
                  <a:pt x="0" y="514693"/>
                </a:lnTo>
                <a:lnTo>
                  <a:pt x="10951" y="10951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1298448" y="3156210"/>
            <a:ext cx="4325605" cy="2206606"/>
          </a:xfrm>
          <a:custGeom>
            <a:avLst/>
            <a:gdLst>
              <a:gd name="connsiteX0" fmla="*/ 16426 w 4325605"/>
              <a:gd name="connsiteY0" fmla="*/ 49279 h 2206606"/>
              <a:gd name="connsiteX1" fmla="*/ 4325605 w 4325605"/>
              <a:gd name="connsiteY1" fmla="*/ 0 h 2206606"/>
              <a:gd name="connsiteX2" fmla="*/ 4320129 w 4325605"/>
              <a:gd name="connsiteY2" fmla="*/ 2206606 h 2206606"/>
              <a:gd name="connsiteX3" fmla="*/ 0 w 4325605"/>
              <a:gd name="connsiteY3" fmla="*/ 2195655 h 2206606"/>
              <a:gd name="connsiteX4" fmla="*/ 16426 w 4325605"/>
              <a:gd name="connsiteY4" fmla="*/ 49279 h 220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5605" h="2206606">
                <a:moveTo>
                  <a:pt x="16426" y="49279"/>
                </a:moveTo>
                <a:lnTo>
                  <a:pt x="4325605" y="0"/>
                </a:lnTo>
                <a:cubicBezTo>
                  <a:pt x="4323780" y="735535"/>
                  <a:pt x="4321954" y="1471071"/>
                  <a:pt x="4320129" y="2206606"/>
                </a:cubicBezTo>
                <a:lnTo>
                  <a:pt x="0" y="2195655"/>
                </a:lnTo>
                <a:lnTo>
                  <a:pt x="16426" y="49279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 w="57150">
            <a:solidFill>
              <a:srgbClr val="66FF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371600" y="2151921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Sky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648200" y="2438400"/>
            <a:ext cx="806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kern="1200" dirty="0">
                <a:solidFill>
                  <a:srgbClr val="00B0F0"/>
                </a:solidFill>
                <a:latin typeface="Arial" pitchFamily="34" charset="0"/>
                <a:ea typeface="+mn-ea"/>
                <a:cs typeface="Arial" pitchFamily="34" charset="0"/>
              </a:rPr>
              <a:t>Tree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752600" y="4133121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kern="1200" dirty="0">
                <a:solidFill>
                  <a:srgbClr val="66FF33"/>
                </a:solidFill>
                <a:latin typeface="Arial" pitchFamily="34" charset="0"/>
                <a:ea typeface="+mn-ea"/>
                <a:cs typeface="Arial" pitchFamily="34" charset="0"/>
              </a:rPr>
              <a:t>Grass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6448628" y="2809220"/>
            <a:ext cx="1247572" cy="2000548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2000" kern="1200" dirty="0">
                <a:solidFill>
                  <a:srgbClr val="FF33CC"/>
                </a:solidFill>
                <a:latin typeface="Arial" pitchFamily="34" charset="0"/>
                <a:ea typeface="+mn-ea"/>
                <a:cs typeface="Arial" pitchFamily="34" charset="0"/>
              </a:rPr>
              <a:t>Athlete</a:t>
            </a:r>
          </a:p>
          <a:p>
            <a:pPr algn="l" rtl="0"/>
            <a:r>
              <a:rPr lang="en-US" sz="2000" kern="1200" dirty="0">
                <a:solidFill>
                  <a:srgbClr val="FFC000"/>
                </a:solidFill>
                <a:latin typeface="Arial" pitchFamily="34" charset="0"/>
                <a:ea typeface="+mn-ea"/>
                <a:cs typeface="Arial" pitchFamily="34" charset="0"/>
              </a:rPr>
              <a:t>Horse</a:t>
            </a:r>
          </a:p>
          <a:p>
            <a:pPr algn="l" rtl="0"/>
            <a:r>
              <a:rPr lang="en-US" sz="2000" kern="1200" dirty="0">
                <a:solidFill>
                  <a:srgbClr val="66FF33"/>
                </a:solidFill>
                <a:latin typeface="Arial" pitchFamily="34" charset="0"/>
                <a:ea typeface="+mn-ea"/>
                <a:cs typeface="Arial" pitchFamily="34" charset="0"/>
              </a:rPr>
              <a:t>Grass</a:t>
            </a:r>
          </a:p>
          <a:p>
            <a:pPr algn="l" rtl="0"/>
            <a:r>
              <a:rPr lang="en-US" sz="2000" kern="1200" dirty="0">
                <a:solidFill>
                  <a:srgbClr val="0066FF"/>
                </a:solidFill>
                <a:latin typeface="Arial" pitchFamily="34" charset="0"/>
                <a:ea typeface="+mn-ea"/>
                <a:cs typeface="Arial" pitchFamily="34" charset="0"/>
              </a:rPr>
              <a:t>Trees</a:t>
            </a:r>
          </a:p>
          <a:p>
            <a:pPr algn="l" rtl="0"/>
            <a:r>
              <a:rPr lang="en-US" sz="20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Sky</a:t>
            </a:r>
          </a:p>
          <a:p>
            <a:pPr algn="l" rtl="0"/>
            <a:r>
              <a:rPr lang="en-US" sz="2000" kern="12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Saddle</a:t>
            </a:r>
          </a:p>
        </p:txBody>
      </p:sp>
      <p:sp>
        <p:nvSpPr>
          <p:cNvPr id="68" name="Freeform 67"/>
          <p:cNvSpPr/>
          <p:nvPr/>
        </p:nvSpPr>
        <p:spPr>
          <a:xfrm>
            <a:off x="1295400" y="2121350"/>
            <a:ext cx="4309179" cy="1051286"/>
          </a:xfrm>
          <a:custGeom>
            <a:avLst/>
            <a:gdLst>
              <a:gd name="connsiteX0" fmla="*/ 10951 w 4309179"/>
              <a:gd name="connsiteY0" fmla="*/ 558496 h 1051286"/>
              <a:gd name="connsiteX1" fmla="*/ 87608 w 4309179"/>
              <a:gd name="connsiteY1" fmla="*/ 520167 h 1051286"/>
              <a:gd name="connsiteX2" fmla="*/ 235445 w 4309179"/>
              <a:gd name="connsiteY2" fmla="*/ 591348 h 1051286"/>
              <a:gd name="connsiteX3" fmla="*/ 394233 w 4309179"/>
              <a:gd name="connsiteY3" fmla="*/ 569446 h 1051286"/>
              <a:gd name="connsiteX4" fmla="*/ 596824 w 4309179"/>
              <a:gd name="connsiteY4" fmla="*/ 525643 h 1051286"/>
              <a:gd name="connsiteX5" fmla="*/ 673481 w 4309179"/>
              <a:gd name="connsiteY5" fmla="*/ 602299 h 1051286"/>
              <a:gd name="connsiteX6" fmla="*/ 777514 w 4309179"/>
              <a:gd name="connsiteY6" fmla="*/ 410658 h 1051286"/>
              <a:gd name="connsiteX7" fmla="*/ 881548 w 4309179"/>
              <a:gd name="connsiteY7" fmla="*/ 487315 h 1051286"/>
              <a:gd name="connsiteX8" fmla="*/ 919876 w 4309179"/>
              <a:gd name="connsiteY8" fmla="*/ 481839 h 1051286"/>
              <a:gd name="connsiteX9" fmla="*/ 1012959 w 4309179"/>
              <a:gd name="connsiteY9" fmla="*/ 553020 h 1051286"/>
              <a:gd name="connsiteX10" fmla="*/ 1034860 w 4309179"/>
              <a:gd name="connsiteY10" fmla="*/ 498266 h 1051286"/>
              <a:gd name="connsiteX11" fmla="*/ 1084139 w 4309179"/>
              <a:gd name="connsiteY11" fmla="*/ 509217 h 1051286"/>
              <a:gd name="connsiteX12" fmla="*/ 1182697 w 4309179"/>
              <a:gd name="connsiteY12" fmla="*/ 487315 h 1051286"/>
              <a:gd name="connsiteX13" fmla="*/ 1292206 w 4309179"/>
              <a:gd name="connsiteY13" fmla="*/ 312100 h 1051286"/>
              <a:gd name="connsiteX14" fmla="*/ 1248403 w 4309179"/>
              <a:gd name="connsiteY14" fmla="*/ 257346 h 1051286"/>
              <a:gd name="connsiteX15" fmla="*/ 1456470 w 4309179"/>
              <a:gd name="connsiteY15" fmla="*/ 290199 h 1051286"/>
              <a:gd name="connsiteX16" fmla="*/ 1555028 w 4309179"/>
              <a:gd name="connsiteY16" fmla="*/ 344953 h 1051286"/>
              <a:gd name="connsiteX17" fmla="*/ 1576930 w 4309179"/>
              <a:gd name="connsiteY17" fmla="*/ 459937 h 1051286"/>
              <a:gd name="connsiteX18" fmla="*/ 1691914 w 4309179"/>
              <a:gd name="connsiteY18" fmla="*/ 432560 h 1051286"/>
              <a:gd name="connsiteX19" fmla="*/ 1686439 w 4309179"/>
              <a:gd name="connsiteY19" fmla="*/ 361379 h 1051286"/>
              <a:gd name="connsiteX20" fmla="*/ 1680963 w 4309179"/>
              <a:gd name="connsiteY20" fmla="*/ 355904 h 1051286"/>
              <a:gd name="connsiteX21" fmla="*/ 1795948 w 4309179"/>
              <a:gd name="connsiteY21" fmla="*/ 175214 h 1051286"/>
              <a:gd name="connsiteX22" fmla="*/ 2113524 w 4309179"/>
              <a:gd name="connsiteY22" fmla="*/ 175214 h 1051286"/>
              <a:gd name="connsiteX23" fmla="*/ 2179229 w 4309179"/>
              <a:gd name="connsiteY23" fmla="*/ 251870 h 1051286"/>
              <a:gd name="connsiteX24" fmla="*/ 2244935 w 4309179"/>
              <a:gd name="connsiteY24" fmla="*/ 191640 h 1051286"/>
              <a:gd name="connsiteX25" fmla="*/ 2348968 w 4309179"/>
              <a:gd name="connsiteY25" fmla="*/ 180690 h 1051286"/>
              <a:gd name="connsiteX26" fmla="*/ 2420149 w 4309179"/>
              <a:gd name="connsiteY26" fmla="*/ 219018 h 1051286"/>
              <a:gd name="connsiteX27" fmla="*/ 2551560 w 4309179"/>
              <a:gd name="connsiteY27" fmla="*/ 169739 h 1051286"/>
              <a:gd name="connsiteX28" fmla="*/ 2699397 w 4309179"/>
              <a:gd name="connsiteY28" fmla="*/ 257346 h 1051286"/>
              <a:gd name="connsiteX29" fmla="*/ 2754151 w 4309179"/>
              <a:gd name="connsiteY29" fmla="*/ 268297 h 1051286"/>
              <a:gd name="connsiteX30" fmla="*/ 3000547 w 4309179"/>
              <a:gd name="connsiteY30" fmla="*/ 120460 h 1051286"/>
              <a:gd name="connsiteX31" fmla="*/ 3674027 w 4309179"/>
              <a:gd name="connsiteY31" fmla="*/ 136886 h 1051286"/>
              <a:gd name="connsiteX32" fmla="*/ 3893045 w 4309179"/>
              <a:gd name="connsiteY32" fmla="*/ 175214 h 1051286"/>
              <a:gd name="connsiteX33" fmla="*/ 3887569 w 4309179"/>
              <a:gd name="connsiteY33" fmla="*/ 120460 h 1051286"/>
              <a:gd name="connsiteX34" fmla="*/ 3816388 w 4309179"/>
              <a:gd name="connsiteY34" fmla="*/ 38328 h 1051286"/>
              <a:gd name="connsiteX35" fmla="*/ 3887569 w 4309179"/>
              <a:gd name="connsiteY35" fmla="*/ 0 h 1051286"/>
              <a:gd name="connsiteX36" fmla="*/ 4309179 w 4309179"/>
              <a:gd name="connsiteY36" fmla="*/ 0 h 1051286"/>
              <a:gd name="connsiteX37" fmla="*/ 4309179 w 4309179"/>
              <a:gd name="connsiteY37" fmla="*/ 1018433 h 1051286"/>
              <a:gd name="connsiteX38" fmla="*/ 0 w 4309179"/>
              <a:gd name="connsiteY38" fmla="*/ 1051286 h 1051286"/>
              <a:gd name="connsiteX39" fmla="*/ 10951 w 4309179"/>
              <a:gd name="connsiteY39" fmla="*/ 558496 h 105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9179" h="1051286">
                <a:moveTo>
                  <a:pt x="10951" y="558496"/>
                </a:moveTo>
                <a:lnTo>
                  <a:pt x="87608" y="520167"/>
                </a:lnTo>
                <a:lnTo>
                  <a:pt x="235445" y="591348"/>
                </a:lnTo>
                <a:lnTo>
                  <a:pt x="394233" y="569446"/>
                </a:lnTo>
                <a:lnTo>
                  <a:pt x="596824" y="525643"/>
                </a:lnTo>
                <a:lnTo>
                  <a:pt x="673481" y="602299"/>
                </a:lnTo>
                <a:lnTo>
                  <a:pt x="777514" y="410658"/>
                </a:lnTo>
                <a:lnTo>
                  <a:pt x="881548" y="487315"/>
                </a:lnTo>
                <a:cubicBezTo>
                  <a:pt x="916200" y="481539"/>
                  <a:pt x="903298" y="481839"/>
                  <a:pt x="919876" y="481839"/>
                </a:cubicBezTo>
                <a:lnTo>
                  <a:pt x="1012959" y="553020"/>
                </a:lnTo>
                <a:lnTo>
                  <a:pt x="1034860" y="498266"/>
                </a:lnTo>
                <a:lnTo>
                  <a:pt x="1084139" y="509217"/>
                </a:lnTo>
                <a:lnTo>
                  <a:pt x="1182697" y="487315"/>
                </a:lnTo>
                <a:lnTo>
                  <a:pt x="1292206" y="312100"/>
                </a:lnTo>
                <a:lnTo>
                  <a:pt x="1248403" y="257346"/>
                </a:lnTo>
                <a:lnTo>
                  <a:pt x="1456470" y="290199"/>
                </a:lnTo>
                <a:lnTo>
                  <a:pt x="1555028" y="344953"/>
                </a:lnTo>
                <a:lnTo>
                  <a:pt x="1576930" y="459937"/>
                </a:lnTo>
                <a:lnTo>
                  <a:pt x="1691914" y="432560"/>
                </a:lnTo>
                <a:lnTo>
                  <a:pt x="1686439" y="361379"/>
                </a:lnTo>
                <a:lnTo>
                  <a:pt x="1680963" y="355904"/>
                </a:lnTo>
                <a:lnTo>
                  <a:pt x="1795948" y="175214"/>
                </a:lnTo>
                <a:lnTo>
                  <a:pt x="2113524" y="175214"/>
                </a:lnTo>
                <a:lnTo>
                  <a:pt x="2179229" y="251870"/>
                </a:lnTo>
                <a:lnTo>
                  <a:pt x="2244935" y="191640"/>
                </a:lnTo>
                <a:lnTo>
                  <a:pt x="2348968" y="180690"/>
                </a:lnTo>
                <a:lnTo>
                  <a:pt x="2420149" y="219018"/>
                </a:lnTo>
                <a:lnTo>
                  <a:pt x="2551560" y="169739"/>
                </a:lnTo>
                <a:lnTo>
                  <a:pt x="2699397" y="257346"/>
                </a:lnTo>
                <a:lnTo>
                  <a:pt x="2754151" y="268297"/>
                </a:lnTo>
                <a:lnTo>
                  <a:pt x="3000547" y="120460"/>
                </a:lnTo>
                <a:lnTo>
                  <a:pt x="3674027" y="136886"/>
                </a:lnTo>
                <a:lnTo>
                  <a:pt x="3893045" y="175214"/>
                </a:lnTo>
                <a:lnTo>
                  <a:pt x="3887569" y="120460"/>
                </a:lnTo>
                <a:lnTo>
                  <a:pt x="3816388" y="38328"/>
                </a:lnTo>
                <a:lnTo>
                  <a:pt x="3887569" y="0"/>
                </a:lnTo>
                <a:lnTo>
                  <a:pt x="4309179" y="0"/>
                </a:lnTo>
                <a:lnTo>
                  <a:pt x="4309179" y="1018433"/>
                </a:lnTo>
                <a:lnTo>
                  <a:pt x="0" y="1051286"/>
                </a:lnTo>
                <a:lnTo>
                  <a:pt x="10951" y="558496"/>
                </a:lnTo>
                <a:close/>
              </a:path>
            </a:pathLst>
          </a:custGeom>
          <a:solidFill>
            <a:srgbClr val="3333FF">
              <a:alpha val="20000"/>
            </a:srgb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9" name="Freeform 68"/>
          <p:cNvSpPr>
            <a:spLocks noChangeAspect="1"/>
          </p:cNvSpPr>
          <p:nvPr/>
        </p:nvSpPr>
        <p:spPr>
          <a:xfrm>
            <a:off x="2700974" y="2819400"/>
            <a:ext cx="2528454" cy="2448791"/>
          </a:xfrm>
          <a:custGeom>
            <a:avLst/>
            <a:gdLst>
              <a:gd name="connsiteX0" fmla="*/ 142875 w 1438275"/>
              <a:gd name="connsiteY0" fmla="*/ 95250 h 1543050"/>
              <a:gd name="connsiteX1" fmla="*/ 180975 w 1438275"/>
              <a:gd name="connsiteY1" fmla="*/ 9525 h 1543050"/>
              <a:gd name="connsiteX2" fmla="*/ 204788 w 1438275"/>
              <a:gd name="connsiteY2" fmla="*/ 14287 h 1543050"/>
              <a:gd name="connsiteX3" fmla="*/ 223838 w 1438275"/>
              <a:gd name="connsiteY3" fmla="*/ 0 h 1543050"/>
              <a:gd name="connsiteX4" fmla="*/ 242888 w 1438275"/>
              <a:gd name="connsiteY4" fmla="*/ 100012 h 1543050"/>
              <a:gd name="connsiteX5" fmla="*/ 328613 w 1438275"/>
              <a:gd name="connsiteY5" fmla="*/ 138112 h 1543050"/>
              <a:gd name="connsiteX6" fmla="*/ 514350 w 1438275"/>
              <a:gd name="connsiteY6" fmla="*/ 366712 h 1543050"/>
              <a:gd name="connsiteX7" fmla="*/ 595313 w 1438275"/>
              <a:gd name="connsiteY7" fmla="*/ 395287 h 1543050"/>
              <a:gd name="connsiteX8" fmla="*/ 714375 w 1438275"/>
              <a:gd name="connsiteY8" fmla="*/ 452437 h 1543050"/>
              <a:gd name="connsiteX9" fmla="*/ 866775 w 1438275"/>
              <a:gd name="connsiteY9" fmla="*/ 442912 h 1543050"/>
              <a:gd name="connsiteX10" fmla="*/ 947738 w 1438275"/>
              <a:gd name="connsiteY10" fmla="*/ 419100 h 1543050"/>
              <a:gd name="connsiteX11" fmla="*/ 1062038 w 1438275"/>
              <a:gd name="connsiteY11" fmla="*/ 419100 h 1543050"/>
              <a:gd name="connsiteX12" fmla="*/ 1190625 w 1438275"/>
              <a:gd name="connsiteY12" fmla="*/ 495300 h 1543050"/>
              <a:gd name="connsiteX13" fmla="*/ 1300163 w 1438275"/>
              <a:gd name="connsiteY13" fmla="*/ 571500 h 1543050"/>
              <a:gd name="connsiteX14" fmla="*/ 1390650 w 1438275"/>
              <a:gd name="connsiteY14" fmla="*/ 695325 h 1543050"/>
              <a:gd name="connsiteX15" fmla="*/ 1438275 w 1438275"/>
              <a:gd name="connsiteY15" fmla="*/ 728662 h 1543050"/>
              <a:gd name="connsiteX16" fmla="*/ 1404938 w 1438275"/>
              <a:gd name="connsiteY16" fmla="*/ 766762 h 1543050"/>
              <a:gd name="connsiteX17" fmla="*/ 1357313 w 1438275"/>
              <a:gd name="connsiteY17" fmla="*/ 762000 h 1543050"/>
              <a:gd name="connsiteX18" fmla="*/ 1319213 w 1438275"/>
              <a:gd name="connsiteY18" fmla="*/ 642937 h 1543050"/>
              <a:gd name="connsiteX19" fmla="*/ 1262063 w 1438275"/>
              <a:gd name="connsiteY19" fmla="*/ 609600 h 1543050"/>
              <a:gd name="connsiteX20" fmla="*/ 1281113 w 1438275"/>
              <a:gd name="connsiteY20" fmla="*/ 695325 h 1543050"/>
              <a:gd name="connsiteX21" fmla="*/ 1281113 w 1438275"/>
              <a:gd name="connsiteY21" fmla="*/ 747712 h 1543050"/>
              <a:gd name="connsiteX22" fmla="*/ 1214438 w 1438275"/>
              <a:gd name="connsiteY22" fmla="*/ 862012 h 1543050"/>
              <a:gd name="connsiteX23" fmla="*/ 1166813 w 1438275"/>
              <a:gd name="connsiteY23" fmla="*/ 919162 h 1543050"/>
              <a:gd name="connsiteX24" fmla="*/ 1166813 w 1438275"/>
              <a:gd name="connsiteY24" fmla="*/ 990600 h 1543050"/>
              <a:gd name="connsiteX25" fmla="*/ 1200150 w 1438275"/>
              <a:gd name="connsiteY25" fmla="*/ 1076325 h 1543050"/>
              <a:gd name="connsiteX26" fmla="*/ 1190625 w 1438275"/>
              <a:gd name="connsiteY26" fmla="*/ 1109662 h 1543050"/>
              <a:gd name="connsiteX27" fmla="*/ 1181100 w 1438275"/>
              <a:gd name="connsiteY27" fmla="*/ 1104900 h 1543050"/>
              <a:gd name="connsiteX28" fmla="*/ 1090613 w 1438275"/>
              <a:gd name="connsiteY28" fmla="*/ 1166812 h 1543050"/>
              <a:gd name="connsiteX29" fmla="*/ 1052513 w 1438275"/>
              <a:gd name="connsiteY29" fmla="*/ 1223962 h 1543050"/>
              <a:gd name="connsiteX30" fmla="*/ 981075 w 1438275"/>
              <a:gd name="connsiteY30" fmla="*/ 1300162 h 1543050"/>
              <a:gd name="connsiteX31" fmla="*/ 990600 w 1438275"/>
              <a:gd name="connsiteY31" fmla="*/ 1328737 h 1543050"/>
              <a:gd name="connsiteX32" fmla="*/ 985838 w 1438275"/>
              <a:gd name="connsiteY32" fmla="*/ 1385887 h 1543050"/>
              <a:gd name="connsiteX33" fmla="*/ 923925 w 1438275"/>
              <a:gd name="connsiteY33" fmla="*/ 1419225 h 1543050"/>
              <a:gd name="connsiteX34" fmla="*/ 904875 w 1438275"/>
              <a:gd name="connsiteY34" fmla="*/ 1371600 h 1543050"/>
              <a:gd name="connsiteX35" fmla="*/ 833438 w 1438275"/>
              <a:gd name="connsiteY35" fmla="*/ 1528762 h 1543050"/>
              <a:gd name="connsiteX36" fmla="*/ 728663 w 1438275"/>
              <a:gd name="connsiteY36" fmla="*/ 1543050 h 1543050"/>
              <a:gd name="connsiteX37" fmla="*/ 804863 w 1438275"/>
              <a:gd name="connsiteY37" fmla="*/ 1428750 h 1543050"/>
              <a:gd name="connsiteX38" fmla="*/ 866775 w 1438275"/>
              <a:gd name="connsiteY38" fmla="*/ 1285875 h 1543050"/>
              <a:gd name="connsiteX39" fmla="*/ 895350 w 1438275"/>
              <a:gd name="connsiteY39" fmla="*/ 1152525 h 1543050"/>
              <a:gd name="connsiteX40" fmla="*/ 876300 w 1438275"/>
              <a:gd name="connsiteY40" fmla="*/ 962025 h 1543050"/>
              <a:gd name="connsiteX41" fmla="*/ 876300 w 1438275"/>
              <a:gd name="connsiteY41" fmla="*/ 890587 h 1543050"/>
              <a:gd name="connsiteX42" fmla="*/ 690563 w 1438275"/>
              <a:gd name="connsiteY42" fmla="*/ 933450 h 1543050"/>
              <a:gd name="connsiteX43" fmla="*/ 642938 w 1438275"/>
              <a:gd name="connsiteY43" fmla="*/ 952500 h 1543050"/>
              <a:gd name="connsiteX44" fmla="*/ 619125 w 1438275"/>
              <a:gd name="connsiteY44" fmla="*/ 952500 h 1543050"/>
              <a:gd name="connsiteX45" fmla="*/ 538163 w 1438275"/>
              <a:gd name="connsiteY45" fmla="*/ 1128712 h 1543050"/>
              <a:gd name="connsiteX46" fmla="*/ 561975 w 1438275"/>
              <a:gd name="connsiteY46" fmla="*/ 1157287 h 1543050"/>
              <a:gd name="connsiteX47" fmla="*/ 661988 w 1438275"/>
              <a:gd name="connsiteY47" fmla="*/ 1209675 h 1543050"/>
              <a:gd name="connsiteX48" fmla="*/ 700088 w 1438275"/>
              <a:gd name="connsiteY48" fmla="*/ 1228725 h 1543050"/>
              <a:gd name="connsiteX49" fmla="*/ 762000 w 1438275"/>
              <a:gd name="connsiteY49" fmla="*/ 1219200 h 1543050"/>
              <a:gd name="connsiteX50" fmla="*/ 781050 w 1438275"/>
              <a:gd name="connsiteY50" fmla="*/ 1304925 h 1543050"/>
              <a:gd name="connsiteX51" fmla="*/ 790575 w 1438275"/>
              <a:gd name="connsiteY51" fmla="*/ 1343025 h 1543050"/>
              <a:gd name="connsiteX52" fmla="*/ 723900 w 1438275"/>
              <a:gd name="connsiteY52" fmla="*/ 1343025 h 1543050"/>
              <a:gd name="connsiteX53" fmla="*/ 652463 w 1438275"/>
              <a:gd name="connsiteY53" fmla="*/ 1314450 h 1543050"/>
              <a:gd name="connsiteX54" fmla="*/ 523875 w 1438275"/>
              <a:gd name="connsiteY54" fmla="*/ 1238250 h 1543050"/>
              <a:gd name="connsiteX55" fmla="*/ 481013 w 1438275"/>
              <a:gd name="connsiteY55" fmla="*/ 1147762 h 1543050"/>
              <a:gd name="connsiteX56" fmla="*/ 471488 w 1438275"/>
              <a:gd name="connsiteY56" fmla="*/ 1104900 h 1543050"/>
              <a:gd name="connsiteX57" fmla="*/ 528638 w 1438275"/>
              <a:gd name="connsiteY57" fmla="*/ 919162 h 1543050"/>
              <a:gd name="connsiteX58" fmla="*/ 447675 w 1438275"/>
              <a:gd name="connsiteY58" fmla="*/ 900112 h 1543050"/>
              <a:gd name="connsiteX59" fmla="*/ 295275 w 1438275"/>
              <a:gd name="connsiteY59" fmla="*/ 966787 h 1543050"/>
              <a:gd name="connsiteX60" fmla="*/ 200025 w 1438275"/>
              <a:gd name="connsiteY60" fmla="*/ 985837 h 1543050"/>
              <a:gd name="connsiteX61" fmla="*/ 209550 w 1438275"/>
              <a:gd name="connsiteY61" fmla="*/ 1028700 h 1543050"/>
              <a:gd name="connsiteX62" fmla="*/ 247650 w 1438275"/>
              <a:gd name="connsiteY62" fmla="*/ 1214437 h 1543050"/>
              <a:gd name="connsiteX63" fmla="*/ 295275 w 1438275"/>
              <a:gd name="connsiteY63" fmla="*/ 1209675 h 1543050"/>
              <a:gd name="connsiteX64" fmla="*/ 323850 w 1438275"/>
              <a:gd name="connsiteY64" fmla="*/ 1300162 h 1543050"/>
              <a:gd name="connsiteX65" fmla="*/ 300038 w 1438275"/>
              <a:gd name="connsiteY65" fmla="*/ 1366837 h 1543050"/>
              <a:gd name="connsiteX66" fmla="*/ 219075 w 1438275"/>
              <a:gd name="connsiteY66" fmla="*/ 1319212 h 1543050"/>
              <a:gd name="connsiteX67" fmla="*/ 171450 w 1438275"/>
              <a:gd name="connsiteY67" fmla="*/ 1190625 h 1543050"/>
              <a:gd name="connsiteX68" fmla="*/ 138113 w 1438275"/>
              <a:gd name="connsiteY68" fmla="*/ 985837 h 1543050"/>
              <a:gd name="connsiteX69" fmla="*/ 185738 w 1438275"/>
              <a:gd name="connsiteY69" fmla="*/ 942975 h 1543050"/>
              <a:gd name="connsiteX70" fmla="*/ 304800 w 1438275"/>
              <a:gd name="connsiteY70" fmla="*/ 823912 h 1543050"/>
              <a:gd name="connsiteX71" fmla="*/ 261938 w 1438275"/>
              <a:gd name="connsiteY71" fmla="*/ 762000 h 1543050"/>
              <a:gd name="connsiteX72" fmla="*/ 261938 w 1438275"/>
              <a:gd name="connsiteY72" fmla="*/ 652462 h 1543050"/>
              <a:gd name="connsiteX73" fmla="*/ 285750 w 1438275"/>
              <a:gd name="connsiteY73" fmla="*/ 604837 h 1543050"/>
              <a:gd name="connsiteX74" fmla="*/ 257175 w 1438275"/>
              <a:gd name="connsiteY74" fmla="*/ 433387 h 1543050"/>
              <a:gd name="connsiteX75" fmla="*/ 209550 w 1438275"/>
              <a:gd name="connsiteY75" fmla="*/ 419100 h 1543050"/>
              <a:gd name="connsiteX76" fmla="*/ 161925 w 1438275"/>
              <a:gd name="connsiteY76" fmla="*/ 466725 h 1543050"/>
              <a:gd name="connsiteX77" fmla="*/ 95250 w 1438275"/>
              <a:gd name="connsiteY77" fmla="*/ 519112 h 1543050"/>
              <a:gd name="connsiteX78" fmla="*/ 47625 w 1438275"/>
              <a:gd name="connsiteY78" fmla="*/ 519112 h 1543050"/>
              <a:gd name="connsiteX79" fmla="*/ 4763 w 1438275"/>
              <a:gd name="connsiteY79" fmla="*/ 461962 h 1543050"/>
              <a:gd name="connsiteX80" fmla="*/ 0 w 1438275"/>
              <a:gd name="connsiteY80" fmla="*/ 414337 h 1543050"/>
              <a:gd name="connsiteX81" fmla="*/ 42863 w 1438275"/>
              <a:gd name="connsiteY81" fmla="*/ 357187 h 1543050"/>
              <a:gd name="connsiteX82" fmla="*/ 76200 w 1438275"/>
              <a:gd name="connsiteY82" fmla="*/ 257175 h 1543050"/>
              <a:gd name="connsiteX83" fmla="*/ 76200 w 1438275"/>
              <a:gd name="connsiteY83" fmla="*/ 204787 h 1543050"/>
              <a:gd name="connsiteX84" fmla="*/ 142875 w 1438275"/>
              <a:gd name="connsiteY84" fmla="*/ 952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438275" h="1543050">
                <a:moveTo>
                  <a:pt x="142875" y="95250"/>
                </a:moveTo>
                <a:lnTo>
                  <a:pt x="180975" y="9525"/>
                </a:lnTo>
                <a:lnTo>
                  <a:pt x="204788" y="14287"/>
                </a:lnTo>
                <a:lnTo>
                  <a:pt x="223838" y="0"/>
                </a:lnTo>
                <a:lnTo>
                  <a:pt x="242888" y="100012"/>
                </a:lnTo>
                <a:lnTo>
                  <a:pt x="328613" y="138112"/>
                </a:lnTo>
                <a:lnTo>
                  <a:pt x="514350" y="366712"/>
                </a:lnTo>
                <a:lnTo>
                  <a:pt x="595313" y="395287"/>
                </a:lnTo>
                <a:lnTo>
                  <a:pt x="714375" y="452437"/>
                </a:lnTo>
                <a:lnTo>
                  <a:pt x="866775" y="442912"/>
                </a:lnTo>
                <a:lnTo>
                  <a:pt x="947738" y="419100"/>
                </a:lnTo>
                <a:lnTo>
                  <a:pt x="1062038" y="419100"/>
                </a:lnTo>
                <a:lnTo>
                  <a:pt x="1190625" y="495300"/>
                </a:lnTo>
                <a:lnTo>
                  <a:pt x="1300163" y="571500"/>
                </a:lnTo>
                <a:lnTo>
                  <a:pt x="1390650" y="695325"/>
                </a:lnTo>
                <a:lnTo>
                  <a:pt x="1438275" y="728662"/>
                </a:lnTo>
                <a:lnTo>
                  <a:pt x="1404938" y="766762"/>
                </a:lnTo>
                <a:lnTo>
                  <a:pt x="1357313" y="762000"/>
                </a:lnTo>
                <a:lnTo>
                  <a:pt x="1319213" y="642937"/>
                </a:lnTo>
                <a:lnTo>
                  <a:pt x="1262063" y="609600"/>
                </a:lnTo>
                <a:lnTo>
                  <a:pt x="1281113" y="695325"/>
                </a:lnTo>
                <a:lnTo>
                  <a:pt x="1281113" y="747712"/>
                </a:lnTo>
                <a:lnTo>
                  <a:pt x="1214438" y="862012"/>
                </a:lnTo>
                <a:lnTo>
                  <a:pt x="1166813" y="919162"/>
                </a:lnTo>
                <a:lnTo>
                  <a:pt x="1166813" y="990600"/>
                </a:lnTo>
                <a:lnTo>
                  <a:pt x="1200150" y="1076325"/>
                </a:lnTo>
                <a:lnTo>
                  <a:pt x="1190625" y="1109662"/>
                </a:lnTo>
                <a:lnTo>
                  <a:pt x="1181100" y="1104900"/>
                </a:lnTo>
                <a:lnTo>
                  <a:pt x="1090613" y="1166812"/>
                </a:lnTo>
                <a:lnTo>
                  <a:pt x="1052513" y="1223962"/>
                </a:lnTo>
                <a:lnTo>
                  <a:pt x="981075" y="1300162"/>
                </a:lnTo>
                <a:lnTo>
                  <a:pt x="990600" y="1328737"/>
                </a:lnTo>
                <a:lnTo>
                  <a:pt x="985838" y="1385887"/>
                </a:lnTo>
                <a:lnTo>
                  <a:pt x="923925" y="1419225"/>
                </a:lnTo>
                <a:lnTo>
                  <a:pt x="904875" y="1371600"/>
                </a:lnTo>
                <a:lnTo>
                  <a:pt x="833438" y="1528762"/>
                </a:lnTo>
                <a:lnTo>
                  <a:pt x="728663" y="1543050"/>
                </a:lnTo>
                <a:lnTo>
                  <a:pt x="804863" y="1428750"/>
                </a:lnTo>
                <a:lnTo>
                  <a:pt x="866775" y="1285875"/>
                </a:lnTo>
                <a:lnTo>
                  <a:pt x="895350" y="1152525"/>
                </a:lnTo>
                <a:lnTo>
                  <a:pt x="876300" y="962025"/>
                </a:lnTo>
                <a:lnTo>
                  <a:pt x="876300" y="890587"/>
                </a:lnTo>
                <a:lnTo>
                  <a:pt x="690563" y="933450"/>
                </a:lnTo>
                <a:lnTo>
                  <a:pt x="642938" y="952500"/>
                </a:lnTo>
                <a:lnTo>
                  <a:pt x="619125" y="952500"/>
                </a:lnTo>
                <a:lnTo>
                  <a:pt x="538163" y="1128712"/>
                </a:lnTo>
                <a:lnTo>
                  <a:pt x="561975" y="1157287"/>
                </a:lnTo>
                <a:lnTo>
                  <a:pt x="661988" y="1209675"/>
                </a:lnTo>
                <a:lnTo>
                  <a:pt x="700088" y="1228725"/>
                </a:lnTo>
                <a:lnTo>
                  <a:pt x="762000" y="1219200"/>
                </a:lnTo>
                <a:cubicBezTo>
                  <a:pt x="776549" y="1306491"/>
                  <a:pt x="747319" y="1304925"/>
                  <a:pt x="781050" y="1304925"/>
                </a:cubicBezTo>
                <a:lnTo>
                  <a:pt x="790575" y="1343025"/>
                </a:lnTo>
                <a:lnTo>
                  <a:pt x="723900" y="1343025"/>
                </a:lnTo>
                <a:lnTo>
                  <a:pt x="652463" y="1314450"/>
                </a:lnTo>
                <a:lnTo>
                  <a:pt x="523875" y="1238250"/>
                </a:lnTo>
                <a:cubicBezTo>
                  <a:pt x="480303" y="1151105"/>
                  <a:pt x="481013" y="1184473"/>
                  <a:pt x="481013" y="1147762"/>
                </a:cubicBezTo>
                <a:lnTo>
                  <a:pt x="471488" y="1104900"/>
                </a:lnTo>
                <a:lnTo>
                  <a:pt x="528638" y="919162"/>
                </a:lnTo>
                <a:lnTo>
                  <a:pt x="447675" y="900112"/>
                </a:lnTo>
                <a:lnTo>
                  <a:pt x="295275" y="966787"/>
                </a:lnTo>
                <a:lnTo>
                  <a:pt x="200025" y="985837"/>
                </a:lnTo>
                <a:lnTo>
                  <a:pt x="209550" y="1028700"/>
                </a:lnTo>
                <a:lnTo>
                  <a:pt x="247650" y="1214437"/>
                </a:lnTo>
                <a:lnTo>
                  <a:pt x="295275" y="1209675"/>
                </a:lnTo>
                <a:lnTo>
                  <a:pt x="323850" y="1300162"/>
                </a:lnTo>
                <a:lnTo>
                  <a:pt x="300038" y="1366837"/>
                </a:lnTo>
                <a:lnTo>
                  <a:pt x="219075" y="1319212"/>
                </a:lnTo>
                <a:lnTo>
                  <a:pt x="171450" y="1190625"/>
                </a:lnTo>
                <a:lnTo>
                  <a:pt x="138113" y="985837"/>
                </a:lnTo>
                <a:lnTo>
                  <a:pt x="185738" y="942975"/>
                </a:lnTo>
                <a:lnTo>
                  <a:pt x="304800" y="823912"/>
                </a:lnTo>
                <a:lnTo>
                  <a:pt x="261938" y="762000"/>
                </a:lnTo>
                <a:lnTo>
                  <a:pt x="261938" y="652462"/>
                </a:lnTo>
                <a:lnTo>
                  <a:pt x="285750" y="604837"/>
                </a:lnTo>
                <a:lnTo>
                  <a:pt x="257175" y="433387"/>
                </a:lnTo>
                <a:lnTo>
                  <a:pt x="209550" y="419100"/>
                </a:lnTo>
                <a:lnTo>
                  <a:pt x="161925" y="466725"/>
                </a:lnTo>
                <a:lnTo>
                  <a:pt x="95250" y="519112"/>
                </a:lnTo>
                <a:lnTo>
                  <a:pt x="47625" y="519112"/>
                </a:lnTo>
                <a:lnTo>
                  <a:pt x="4763" y="461962"/>
                </a:lnTo>
                <a:lnTo>
                  <a:pt x="0" y="414337"/>
                </a:lnTo>
                <a:lnTo>
                  <a:pt x="42863" y="357187"/>
                </a:lnTo>
                <a:lnTo>
                  <a:pt x="76200" y="257175"/>
                </a:lnTo>
                <a:lnTo>
                  <a:pt x="76200" y="204787"/>
                </a:lnTo>
                <a:lnTo>
                  <a:pt x="142875" y="95250"/>
                </a:lnTo>
                <a:close/>
              </a:path>
            </a:pathLst>
          </a:custGeom>
          <a:solidFill>
            <a:srgbClr val="FF3300">
              <a:alpha val="30196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3534402" y="2307515"/>
            <a:ext cx="732798" cy="1850702"/>
          </a:xfrm>
          <a:custGeom>
            <a:avLst/>
            <a:gdLst>
              <a:gd name="connsiteX0" fmla="*/ 125935 w 640628"/>
              <a:gd name="connsiteY0" fmla="*/ 1089614 h 1850702"/>
              <a:gd name="connsiteX1" fmla="*/ 202592 w 640628"/>
              <a:gd name="connsiteY1" fmla="*/ 1029384 h 1850702"/>
              <a:gd name="connsiteX2" fmla="*/ 142362 w 640628"/>
              <a:gd name="connsiteY2" fmla="*/ 793940 h 1850702"/>
              <a:gd name="connsiteX3" fmla="*/ 120460 w 640628"/>
              <a:gd name="connsiteY3" fmla="*/ 646103 h 1850702"/>
              <a:gd name="connsiteX4" fmla="*/ 180690 w 640628"/>
              <a:gd name="connsiteY4" fmla="*/ 372331 h 1850702"/>
              <a:gd name="connsiteX5" fmla="*/ 104034 w 640628"/>
              <a:gd name="connsiteY5" fmla="*/ 350429 h 1850702"/>
              <a:gd name="connsiteX6" fmla="*/ 82132 w 640628"/>
              <a:gd name="connsiteY6" fmla="*/ 240920 h 1850702"/>
              <a:gd name="connsiteX7" fmla="*/ 71181 w 640628"/>
              <a:gd name="connsiteY7" fmla="*/ 191641 h 1850702"/>
              <a:gd name="connsiteX8" fmla="*/ 0 w 640628"/>
              <a:gd name="connsiteY8" fmla="*/ 142362 h 1850702"/>
              <a:gd name="connsiteX9" fmla="*/ 93083 w 640628"/>
              <a:gd name="connsiteY9" fmla="*/ 125935 h 1850702"/>
              <a:gd name="connsiteX10" fmla="*/ 180690 w 640628"/>
              <a:gd name="connsiteY10" fmla="*/ 0 h 1850702"/>
              <a:gd name="connsiteX11" fmla="*/ 290199 w 640628"/>
              <a:gd name="connsiteY11" fmla="*/ 10951 h 1850702"/>
              <a:gd name="connsiteX12" fmla="*/ 405183 w 640628"/>
              <a:gd name="connsiteY12" fmla="*/ 93083 h 1850702"/>
              <a:gd name="connsiteX13" fmla="*/ 399708 w 640628"/>
              <a:gd name="connsiteY13" fmla="*/ 290199 h 1850702"/>
              <a:gd name="connsiteX14" fmla="*/ 525643 w 640628"/>
              <a:gd name="connsiteY14" fmla="*/ 372331 h 1850702"/>
              <a:gd name="connsiteX15" fmla="*/ 580398 w 640628"/>
              <a:gd name="connsiteY15" fmla="*/ 443511 h 1850702"/>
              <a:gd name="connsiteX16" fmla="*/ 558496 w 640628"/>
              <a:gd name="connsiteY16" fmla="*/ 536594 h 1850702"/>
              <a:gd name="connsiteX17" fmla="*/ 547545 w 640628"/>
              <a:gd name="connsiteY17" fmla="*/ 553020 h 1850702"/>
              <a:gd name="connsiteX18" fmla="*/ 585873 w 640628"/>
              <a:gd name="connsiteY18" fmla="*/ 640628 h 1850702"/>
              <a:gd name="connsiteX19" fmla="*/ 574922 w 640628"/>
              <a:gd name="connsiteY19" fmla="*/ 788465 h 1850702"/>
              <a:gd name="connsiteX20" fmla="*/ 640628 w 640628"/>
              <a:gd name="connsiteY20" fmla="*/ 897974 h 1850702"/>
              <a:gd name="connsiteX21" fmla="*/ 629677 w 640628"/>
              <a:gd name="connsiteY21" fmla="*/ 1073188 h 1850702"/>
              <a:gd name="connsiteX22" fmla="*/ 503741 w 640628"/>
              <a:gd name="connsiteY22" fmla="*/ 1210074 h 1850702"/>
              <a:gd name="connsiteX23" fmla="*/ 388757 w 640628"/>
              <a:gd name="connsiteY23" fmla="*/ 1325059 h 1850702"/>
              <a:gd name="connsiteX24" fmla="*/ 531119 w 640628"/>
              <a:gd name="connsiteY24" fmla="*/ 1752144 h 1850702"/>
              <a:gd name="connsiteX25" fmla="*/ 536594 w 640628"/>
              <a:gd name="connsiteY25" fmla="*/ 1850702 h 1850702"/>
              <a:gd name="connsiteX26" fmla="*/ 262822 w 640628"/>
              <a:gd name="connsiteY26" fmla="*/ 1850702 h 1850702"/>
              <a:gd name="connsiteX27" fmla="*/ 268297 w 640628"/>
              <a:gd name="connsiteY27" fmla="*/ 1817849 h 1850702"/>
              <a:gd name="connsiteX28" fmla="*/ 383281 w 640628"/>
              <a:gd name="connsiteY28" fmla="*/ 1724766 h 1850702"/>
              <a:gd name="connsiteX29" fmla="*/ 202592 w 640628"/>
              <a:gd name="connsiteY29" fmla="*/ 1297681 h 1850702"/>
              <a:gd name="connsiteX30" fmla="*/ 197116 w 640628"/>
              <a:gd name="connsiteY30" fmla="*/ 1160795 h 1850702"/>
              <a:gd name="connsiteX31" fmla="*/ 76656 w 640628"/>
              <a:gd name="connsiteY31" fmla="*/ 1111516 h 1850702"/>
              <a:gd name="connsiteX32" fmla="*/ 191641 w 640628"/>
              <a:gd name="connsiteY32" fmla="*/ 1018434 h 1850702"/>
              <a:gd name="connsiteX33" fmla="*/ 169739 w 640628"/>
              <a:gd name="connsiteY33" fmla="*/ 985581 h 185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40628" h="1850702">
                <a:moveTo>
                  <a:pt x="125935" y="1089614"/>
                </a:moveTo>
                <a:lnTo>
                  <a:pt x="202592" y="1029384"/>
                </a:lnTo>
                <a:lnTo>
                  <a:pt x="142362" y="793940"/>
                </a:lnTo>
                <a:lnTo>
                  <a:pt x="120460" y="646103"/>
                </a:lnTo>
                <a:lnTo>
                  <a:pt x="180690" y="372331"/>
                </a:lnTo>
                <a:lnTo>
                  <a:pt x="104034" y="350429"/>
                </a:lnTo>
                <a:lnTo>
                  <a:pt x="82132" y="240920"/>
                </a:lnTo>
                <a:lnTo>
                  <a:pt x="71181" y="191641"/>
                </a:lnTo>
                <a:lnTo>
                  <a:pt x="0" y="142362"/>
                </a:lnTo>
                <a:lnTo>
                  <a:pt x="93083" y="125935"/>
                </a:lnTo>
                <a:lnTo>
                  <a:pt x="180690" y="0"/>
                </a:lnTo>
                <a:lnTo>
                  <a:pt x="290199" y="10951"/>
                </a:lnTo>
                <a:lnTo>
                  <a:pt x="405183" y="93083"/>
                </a:lnTo>
                <a:lnTo>
                  <a:pt x="399708" y="290199"/>
                </a:lnTo>
                <a:lnTo>
                  <a:pt x="525643" y="372331"/>
                </a:lnTo>
                <a:lnTo>
                  <a:pt x="580398" y="443511"/>
                </a:lnTo>
                <a:lnTo>
                  <a:pt x="558496" y="536594"/>
                </a:lnTo>
                <a:lnTo>
                  <a:pt x="547545" y="553020"/>
                </a:lnTo>
                <a:lnTo>
                  <a:pt x="585873" y="640628"/>
                </a:lnTo>
                <a:lnTo>
                  <a:pt x="574922" y="788465"/>
                </a:lnTo>
                <a:lnTo>
                  <a:pt x="640628" y="897974"/>
                </a:lnTo>
                <a:lnTo>
                  <a:pt x="629677" y="1073188"/>
                </a:lnTo>
                <a:lnTo>
                  <a:pt x="503741" y="1210074"/>
                </a:lnTo>
                <a:lnTo>
                  <a:pt x="388757" y="1325059"/>
                </a:lnTo>
                <a:lnTo>
                  <a:pt x="531119" y="1752144"/>
                </a:lnTo>
                <a:lnTo>
                  <a:pt x="536594" y="1850702"/>
                </a:lnTo>
                <a:lnTo>
                  <a:pt x="262822" y="1850702"/>
                </a:lnTo>
                <a:lnTo>
                  <a:pt x="268297" y="1817849"/>
                </a:lnTo>
                <a:lnTo>
                  <a:pt x="383281" y="1724766"/>
                </a:lnTo>
                <a:lnTo>
                  <a:pt x="202592" y="1297681"/>
                </a:lnTo>
                <a:lnTo>
                  <a:pt x="197116" y="1160795"/>
                </a:lnTo>
                <a:lnTo>
                  <a:pt x="76656" y="1111516"/>
                </a:lnTo>
                <a:lnTo>
                  <a:pt x="191641" y="1018434"/>
                </a:lnTo>
                <a:lnTo>
                  <a:pt x="169739" y="985581"/>
                </a:lnTo>
              </a:path>
            </a:pathLst>
          </a:custGeom>
          <a:solidFill>
            <a:srgbClr val="FF00FF">
              <a:alpha val="20000"/>
            </a:srgbClr>
          </a:solidFill>
          <a:ln w="571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05200" y="3675921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400" kern="1200" dirty="0">
                <a:solidFill>
                  <a:srgbClr val="FFFF00"/>
                </a:solidFill>
                <a:latin typeface="Arial" pitchFamily="34" charset="0"/>
                <a:ea typeface="+mn-ea"/>
                <a:cs typeface="Arial" pitchFamily="34" charset="0"/>
              </a:rPr>
              <a:t>Horse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048000" y="25863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kern="1200" dirty="0">
                <a:solidFill>
                  <a:srgbClr val="FF00FF"/>
                </a:solidFill>
                <a:latin typeface="Arial" pitchFamily="34" charset="0"/>
                <a:ea typeface="+mn-ea"/>
                <a:cs typeface="Arial" pitchFamily="34" charset="0"/>
              </a:rPr>
              <a:t>Athlete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97171" y="1981200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400" kern="12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class: </a:t>
            </a:r>
            <a:r>
              <a:rPr lang="en-US" sz="3600" kern="12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Polo</a:t>
            </a: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4953000" y="6519863"/>
            <a:ext cx="414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L-J Li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R. </a:t>
            </a:r>
            <a:r>
              <a:rPr lang="en-US" sz="1600" i="1" kern="1200" dirty="0" err="1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Socher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L. </a:t>
            </a:r>
            <a:r>
              <a:rPr lang="en-US" sz="1600" i="1" kern="1200" dirty="0" err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CVPR, 2009</a:t>
            </a:r>
            <a:endParaRPr lang="en-US" sz="1600" i="1" kern="1200" dirty="0">
              <a:solidFill>
                <a:srgbClr val="00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0" y="76200"/>
            <a:ext cx="1447800" cy="1249978"/>
            <a:chOff x="0" y="76200"/>
            <a:chExt cx="1447800" cy="1249978"/>
          </a:xfrm>
        </p:grpSpPr>
        <p:pic>
          <p:nvPicPr>
            <p:cNvPr id="3" name="Picture 3"/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76200"/>
              <a:ext cx="1143000" cy="89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0" y="926068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000" b="1" kern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n-ea"/>
                  <a:cs typeface="Arial"/>
                </a:rPr>
                <a:t>Total Scene</a:t>
              </a:r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 bwMode="auto">
          <a:xfrm>
            <a:off x="1676400" y="228600"/>
            <a:ext cx="7239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 fontScale="55000" lnSpcReduction="20000"/>
          </a:bodyPr>
          <a:lstStyle/>
          <a:p>
            <a:pPr algn="ctr" rtl="0">
              <a:defRPr/>
            </a:pPr>
            <a:r>
              <a:rPr lang="en-US" sz="5800" dirty="0">
                <a:latin typeface="Calibri" pitchFamily="34" charset="0"/>
                <a:ea typeface="+mn-ea"/>
                <a:cs typeface="Arial"/>
              </a:rPr>
              <a:t>Our model: a hierarchical representation of the image and its semantic contents</a:t>
            </a:r>
            <a:endParaRPr lang="en-US" sz="4200" dirty="0">
              <a:solidFill>
                <a:srgbClr val="FF0000"/>
              </a:solidFill>
              <a:latin typeface="Calibri" pitchFamily="34" charset="0"/>
              <a:ea typeface="+mn-ea"/>
              <a:cs typeface="Arial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39691"/>
          <a:stretch>
            <a:fillRect/>
          </a:stretch>
        </p:blipFill>
        <p:spPr bwMode="auto">
          <a:xfrm>
            <a:off x="244475" y="2133600"/>
            <a:ext cx="17367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 44"/>
          <p:cNvGrpSpPr/>
          <p:nvPr/>
        </p:nvGrpSpPr>
        <p:grpSpPr>
          <a:xfrm>
            <a:off x="6380329" y="1066800"/>
            <a:ext cx="2458871" cy="1320463"/>
            <a:chOff x="6380329" y="2514600"/>
            <a:chExt cx="2458871" cy="1320463"/>
          </a:xfrm>
        </p:grpSpPr>
        <p:sp>
          <p:nvSpPr>
            <p:cNvPr id="9" name="TextBox 8"/>
            <p:cNvSpPr txBox="1"/>
            <p:nvPr/>
          </p:nvSpPr>
          <p:spPr>
            <a:xfrm>
              <a:off x="7904329" y="2514600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Class: </a:t>
              </a:r>
              <a:r>
                <a:rPr lang="en-US" sz="14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Polo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8056730" y="2819400"/>
              <a:ext cx="581596" cy="1015663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rtl="0"/>
              <a:r>
                <a:rPr lang="en-US" sz="1000" kern="1200" dirty="0">
                  <a:solidFill>
                    <a:srgbClr val="FF33CC"/>
                  </a:solidFill>
                  <a:latin typeface="Arial" pitchFamily="34" charset="0"/>
                  <a:ea typeface="+mn-ea"/>
                  <a:cs typeface="Arial" pitchFamily="34" charset="0"/>
                </a:rPr>
                <a:t>Athlete</a:t>
              </a:r>
            </a:p>
            <a:p>
              <a:pPr algn="l" rtl="0"/>
              <a:r>
                <a:rPr lang="en-US" sz="10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rPr>
                <a:t>Horse</a:t>
              </a:r>
            </a:p>
            <a:p>
              <a:pPr algn="l" rtl="0"/>
              <a:r>
                <a:rPr lang="en-US" sz="1000" kern="1200" dirty="0">
                  <a:solidFill>
                    <a:srgbClr val="66FF33"/>
                  </a:solidFill>
                  <a:latin typeface="Arial" pitchFamily="34" charset="0"/>
                  <a:ea typeface="+mn-ea"/>
                  <a:cs typeface="Arial" pitchFamily="34" charset="0"/>
                </a:rPr>
                <a:t>Grass</a:t>
              </a:r>
            </a:p>
            <a:p>
              <a:pPr algn="l" rtl="0"/>
              <a:r>
                <a:rPr lang="en-US" sz="1000" kern="1200" dirty="0">
                  <a:solidFill>
                    <a:srgbClr val="0066FF"/>
                  </a:solidFill>
                  <a:latin typeface="Arial" pitchFamily="34" charset="0"/>
                  <a:ea typeface="+mn-ea"/>
                  <a:cs typeface="Arial" pitchFamily="34" charset="0"/>
                </a:rPr>
                <a:t>Trees</a:t>
              </a:r>
            </a:p>
            <a:p>
              <a:pPr algn="l" rtl="0"/>
              <a:r>
                <a:rPr lang="en-US" sz="1000" kern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itchFamily="34" charset="0"/>
                  <a:ea typeface="+mn-ea"/>
                  <a:cs typeface="Arial" pitchFamily="34" charset="0"/>
                </a:rPr>
                <a:t>Sky</a:t>
              </a:r>
            </a:p>
            <a:p>
              <a:pPr algn="l" rtl="0"/>
              <a:r>
                <a:rPr lang="en-US" sz="1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Saddle</a:t>
              </a:r>
            </a:p>
          </p:txBody>
        </p:sp>
        <p:grpSp>
          <p:nvGrpSpPr>
            <p:cNvPr id="29" name="Group 27"/>
            <p:cNvGrpSpPr/>
            <p:nvPr/>
          </p:nvGrpSpPr>
          <p:grpSpPr>
            <a:xfrm>
              <a:off x="6380329" y="2635952"/>
              <a:ext cx="1562204" cy="1174048"/>
              <a:chOff x="1066800" y="2109689"/>
              <a:chExt cx="4328653" cy="3253127"/>
            </a:xfrm>
          </p:grpSpPr>
          <p:pic>
            <p:nvPicPr>
              <p:cNvPr id="7" name="Picture 2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86256" y="2123209"/>
                <a:ext cx="4297680" cy="3218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086256" y="2132734"/>
                <a:ext cx="4297680" cy="32186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83455" y="2132735"/>
                <a:ext cx="4295572" cy="3219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410028" y="31324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43428" y="38182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67228" y="32848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705428" y="38182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86428" y="4046877"/>
                <a:ext cx="511864" cy="852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endParaRPr lang="en-US" sz="1400" kern="1200" dirty="0">
                  <a:solidFill>
                    <a:srgbClr val="FF0066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pic>
            <p:nvPicPr>
              <p:cNvPr id="16" name="Picture 3" descr="Y:\for_Barry\alipr\polo\00540.jpg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084148" y="2123209"/>
                <a:ext cx="4297680" cy="3227832"/>
              </a:xfrm>
              <a:prstGeom prst="rect">
                <a:avLst/>
              </a:prstGeom>
              <a:noFill/>
            </p:spPr>
          </p:pic>
          <p:sp>
            <p:nvSpPr>
              <p:cNvPr id="17" name="Freeform 16"/>
              <p:cNvSpPr/>
              <p:nvPr/>
            </p:nvSpPr>
            <p:spPr>
              <a:xfrm>
                <a:off x="1074557" y="2115874"/>
                <a:ext cx="3865667" cy="585873"/>
              </a:xfrm>
              <a:custGeom>
                <a:avLst/>
                <a:gdLst>
                  <a:gd name="connsiteX0" fmla="*/ 10951 w 3865667"/>
                  <a:gd name="connsiteY0" fmla="*/ 10951 h 585873"/>
                  <a:gd name="connsiteX1" fmla="*/ 3849241 w 3865667"/>
                  <a:gd name="connsiteY1" fmla="*/ 0 h 585873"/>
                  <a:gd name="connsiteX2" fmla="*/ 3767109 w 3865667"/>
                  <a:gd name="connsiteY2" fmla="*/ 54755 h 585873"/>
                  <a:gd name="connsiteX3" fmla="*/ 3865667 w 3865667"/>
                  <a:gd name="connsiteY3" fmla="*/ 164264 h 585873"/>
                  <a:gd name="connsiteX4" fmla="*/ 3657600 w 3865667"/>
                  <a:gd name="connsiteY4" fmla="*/ 114985 h 585873"/>
                  <a:gd name="connsiteX5" fmla="*/ 3438582 w 3865667"/>
                  <a:gd name="connsiteY5" fmla="*/ 125936 h 585873"/>
                  <a:gd name="connsiteX6" fmla="*/ 3214089 w 3865667"/>
                  <a:gd name="connsiteY6" fmla="*/ 114985 h 585873"/>
                  <a:gd name="connsiteX7" fmla="*/ 2989595 w 3865667"/>
                  <a:gd name="connsiteY7" fmla="*/ 104034 h 585873"/>
                  <a:gd name="connsiteX8" fmla="*/ 2825332 w 3865667"/>
                  <a:gd name="connsiteY8" fmla="*/ 180690 h 585873"/>
                  <a:gd name="connsiteX9" fmla="*/ 2721298 w 3865667"/>
                  <a:gd name="connsiteY9" fmla="*/ 240920 h 585873"/>
                  <a:gd name="connsiteX10" fmla="*/ 2529657 w 3865667"/>
                  <a:gd name="connsiteY10" fmla="*/ 158788 h 585873"/>
                  <a:gd name="connsiteX11" fmla="*/ 2414673 w 3865667"/>
                  <a:gd name="connsiteY11" fmla="*/ 191641 h 585873"/>
                  <a:gd name="connsiteX12" fmla="*/ 2338017 w 3865667"/>
                  <a:gd name="connsiteY12" fmla="*/ 153313 h 585873"/>
                  <a:gd name="connsiteX13" fmla="*/ 2217557 w 3865667"/>
                  <a:gd name="connsiteY13" fmla="*/ 186166 h 585873"/>
                  <a:gd name="connsiteX14" fmla="*/ 2173753 w 3865667"/>
                  <a:gd name="connsiteY14" fmla="*/ 213543 h 585873"/>
                  <a:gd name="connsiteX15" fmla="*/ 2140900 w 3865667"/>
                  <a:gd name="connsiteY15" fmla="*/ 153313 h 585873"/>
                  <a:gd name="connsiteX16" fmla="*/ 1774045 w 3865667"/>
                  <a:gd name="connsiteY16" fmla="*/ 158788 h 585873"/>
                  <a:gd name="connsiteX17" fmla="*/ 1686438 w 3865667"/>
                  <a:gd name="connsiteY17" fmla="*/ 268297 h 585873"/>
                  <a:gd name="connsiteX18" fmla="*/ 1637159 w 3865667"/>
                  <a:gd name="connsiteY18" fmla="*/ 372331 h 585873"/>
                  <a:gd name="connsiteX19" fmla="*/ 1653586 w 3865667"/>
                  <a:gd name="connsiteY19" fmla="*/ 421610 h 585873"/>
                  <a:gd name="connsiteX20" fmla="*/ 1587880 w 3865667"/>
                  <a:gd name="connsiteY20" fmla="*/ 443512 h 585873"/>
                  <a:gd name="connsiteX21" fmla="*/ 1555027 w 3865667"/>
                  <a:gd name="connsiteY21" fmla="*/ 334003 h 585873"/>
                  <a:gd name="connsiteX22" fmla="*/ 1450994 w 3865667"/>
                  <a:gd name="connsiteY22" fmla="*/ 257346 h 585873"/>
                  <a:gd name="connsiteX23" fmla="*/ 1314108 w 3865667"/>
                  <a:gd name="connsiteY23" fmla="*/ 268297 h 585873"/>
                  <a:gd name="connsiteX24" fmla="*/ 1253878 w 3865667"/>
                  <a:gd name="connsiteY24" fmla="*/ 246396 h 585873"/>
                  <a:gd name="connsiteX25" fmla="*/ 1204599 w 3865667"/>
                  <a:gd name="connsiteY25" fmla="*/ 229969 h 585873"/>
                  <a:gd name="connsiteX26" fmla="*/ 1193648 w 3865667"/>
                  <a:gd name="connsiteY26" fmla="*/ 273773 h 585873"/>
                  <a:gd name="connsiteX27" fmla="*/ 1231976 w 3865667"/>
                  <a:gd name="connsiteY27" fmla="*/ 323052 h 585873"/>
                  <a:gd name="connsiteX28" fmla="*/ 1182697 w 3865667"/>
                  <a:gd name="connsiteY28" fmla="*/ 465413 h 585873"/>
                  <a:gd name="connsiteX29" fmla="*/ 1106041 w 3865667"/>
                  <a:gd name="connsiteY29" fmla="*/ 459938 h 585873"/>
                  <a:gd name="connsiteX30" fmla="*/ 1067712 w 3865667"/>
                  <a:gd name="connsiteY30" fmla="*/ 498266 h 585873"/>
                  <a:gd name="connsiteX31" fmla="*/ 1012958 w 3865667"/>
                  <a:gd name="connsiteY31" fmla="*/ 454463 h 585873"/>
                  <a:gd name="connsiteX32" fmla="*/ 985581 w 3865667"/>
                  <a:gd name="connsiteY32" fmla="*/ 514693 h 585873"/>
                  <a:gd name="connsiteX33" fmla="*/ 876072 w 3865667"/>
                  <a:gd name="connsiteY33" fmla="*/ 432561 h 585873"/>
                  <a:gd name="connsiteX34" fmla="*/ 848694 w 3865667"/>
                  <a:gd name="connsiteY34" fmla="*/ 454463 h 585873"/>
                  <a:gd name="connsiteX35" fmla="*/ 772038 w 3865667"/>
                  <a:gd name="connsiteY35" fmla="*/ 388757 h 585873"/>
                  <a:gd name="connsiteX36" fmla="*/ 678956 w 3865667"/>
                  <a:gd name="connsiteY36" fmla="*/ 558496 h 585873"/>
                  <a:gd name="connsiteX37" fmla="*/ 673480 w 3865667"/>
                  <a:gd name="connsiteY37" fmla="*/ 585873 h 585873"/>
                  <a:gd name="connsiteX38" fmla="*/ 580397 w 3865667"/>
                  <a:gd name="connsiteY38" fmla="*/ 509217 h 585873"/>
                  <a:gd name="connsiteX39" fmla="*/ 487315 w 3865667"/>
                  <a:gd name="connsiteY39" fmla="*/ 536594 h 585873"/>
                  <a:gd name="connsiteX40" fmla="*/ 443511 w 3865667"/>
                  <a:gd name="connsiteY40" fmla="*/ 536594 h 585873"/>
                  <a:gd name="connsiteX41" fmla="*/ 399708 w 3865667"/>
                  <a:gd name="connsiteY41" fmla="*/ 558496 h 585873"/>
                  <a:gd name="connsiteX42" fmla="*/ 361380 w 3865667"/>
                  <a:gd name="connsiteY42" fmla="*/ 542070 h 585873"/>
                  <a:gd name="connsiteX43" fmla="*/ 317576 w 3865667"/>
                  <a:gd name="connsiteY43" fmla="*/ 563972 h 585873"/>
                  <a:gd name="connsiteX44" fmla="*/ 235444 w 3865667"/>
                  <a:gd name="connsiteY44" fmla="*/ 569447 h 585873"/>
                  <a:gd name="connsiteX45" fmla="*/ 202592 w 3865667"/>
                  <a:gd name="connsiteY45" fmla="*/ 536594 h 585873"/>
                  <a:gd name="connsiteX46" fmla="*/ 153312 w 3865667"/>
                  <a:gd name="connsiteY46" fmla="*/ 531119 h 585873"/>
                  <a:gd name="connsiteX47" fmla="*/ 71181 w 3865667"/>
                  <a:gd name="connsiteY47" fmla="*/ 498266 h 585873"/>
                  <a:gd name="connsiteX48" fmla="*/ 27377 w 3865667"/>
                  <a:gd name="connsiteY48" fmla="*/ 525643 h 585873"/>
                  <a:gd name="connsiteX49" fmla="*/ 0 w 3865667"/>
                  <a:gd name="connsiteY49" fmla="*/ 514693 h 585873"/>
                  <a:gd name="connsiteX50" fmla="*/ 10951 w 3865667"/>
                  <a:gd name="connsiteY50" fmla="*/ 10951 h 58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865667" h="585873">
                    <a:moveTo>
                      <a:pt x="10951" y="10951"/>
                    </a:moveTo>
                    <a:lnTo>
                      <a:pt x="3849241" y="0"/>
                    </a:lnTo>
                    <a:lnTo>
                      <a:pt x="3767109" y="54755"/>
                    </a:lnTo>
                    <a:lnTo>
                      <a:pt x="3865667" y="164264"/>
                    </a:lnTo>
                    <a:lnTo>
                      <a:pt x="3657600" y="114985"/>
                    </a:lnTo>
                    <a:lnTo>
                      <a:pt x="3438582" y="125936"/>
                    </a:lnTo>
                    <a:lnTo>
                      <a:pt x="3214089" y="114985"/>
                    </a:lnTo>
                    <a:lnTo>
                      <a:pt x="2989595" y="104034"/>
                    </a:lnTo>
                    <a:lnTo>
                      <a:pt x="2825332" y="180690"/>
                    </a:lnTo>
                    <a:lnTo>
                      <a:pt x="2721298" y="240920"/>
                    </a:lnTo>
                    <a:lnTo>
                      <a:pt x="2529657" y="158788"/>
                    </a:lnTo>
                    <a:cubicBezTo>
                      <a:pt x="2418400" y="192165"/>
                      <a:pt x="2458258" y="191641"/>
                      <a:pt x="2414673" y="191641"/>
                    </a:cubicBezTo>
                    <a:lnTo>
                      <a:pt x="2338017" y="153313"/>
                    </a:lnTo>
                    <a:lnTo>
                      <a:pt x="2217557" y="186166"/>
                    </a:lnTo>
                    <a:cubicBezTo>
                      <a:pt x="2176343" y="227380"/>
                      <a:pt x="2187310" y="240654"/>
                      <a:pt x="2173753" y="213543"/>
                    </a:cubicBezTo>
                    <a:lnTo>
                      <a:pt x="2140900" y="153313"/>
                    </a:lnTo>
                    <a:lnTo>
                      <a:pt x="1774045" y="158788"/>
                    </a:lnTo>
                    <a:lnTo>
                      <a:pt x="1686438" y="268297"/>
                    </a:lnTo>
                    <a:lnTo>
                      <a:pt x="1637159" y="372331"/>
                    </a:lnTo>
                    <a:lnTo>
                      <a:pt x="1653586" y="421610"/>
                    </a:lnTo>
                    <a:lnTo>
                      <a:pt x="1587880" y="443512"/>
                    </a:lnTo>
                    <a:lnTo>
                      <a:pt x="1555027" y="334003"/>
                    </a:lnTo>
                    <a:lnTo>
                      <a:pt x="1450994" y="257346"/>
                    </a:lnTo>
                    <a:lnTo>
                      <a:pt x="1314108" y="268297"/>
                    </a:lnTo>
                    <a:cubicBezTo>
                      <a:pt x="1252117" y="251391"/>
                      <a:pt x="1253878" y="272681"/>
                      <a:pt x="1253878" y="246396"/>
                    </a:cubicBezTo>
                    <a:lnTo>
                      <a:pt x="1204599" y="229969"/>
                    </a:lnTo>
                    <a:cubicBezTo>
                      <a:pt x="1198897" y="275584"/>
                      <a:pt x="1213838" y="273773"/>
                      <a:pt x="1193648" y="273773"/>
                    </a:cubicBezTo>
                    <a:lnTo>
                      <a:pt x="1231976" y="323052"/>
                    </a:lnTo>
                    <a:lnTo>
                      <a:pt x="1182697" y="465413"/>
                    </a:lnTo>
                    <a:lnTo>
                      <a:pt x="1106041" y="459938"/>
                    </a:lnTo>
                    <a:lnTo>
                      <a:pt x="1067712" y="498266"/>
                    </a:lnTo>
                    <a:lnTo>
                      <a:pt x="1012958" y="454463"/>
                    </a:lnTo>
                    <a:lnTo>
                      <a:pt x="985581" y="514693"/>
                    </a:lnTo>
                    <a:lnTo>
                      <a:pt x="876072" y="432561"/>
                    </a:lnTo>
                    <a:lnTo>
                      <a:pt x="848694" y="454463"/>
                    </a:lnTo>
                    <a:lnTo>
                      <a:pt x="772038" y="388757"/>
                    </a:lnTo>
                    <a:lnTo>
                      <a:pt x="678956" y="558496"/>
                    </a:lnTo>
                    <a:lnTo>
                      <a:pt x="673480" y="585873"/>
                    </a:lnTo>
                    <a:lnTo>
                      <a:pt x="580397" y="509217"/>
                    </a:lnTo>
                    <a:lnTo>
                      <a:pt x="487315" y="536594"/>
                    </a:lnTo>
                    <a:lnTo>
                      <a:pt x="443511" y="536594"/>
                    </a:lnTo>
                    <a:cubicBezTo>
                      <a:pt x="397999" y="553662"/>
                      <a:pt x="399708" y="537427"/>
                      <a:pt x="399708" y="558496"/>
                    </a:cubicBezTo>
                    <a:cubicBezTo>
                      <a:pt x="365223" y="541254"/>
                      <a:pt x="379099" y="542070"/>
                      <a:pt x="361380" y="542070"/>
                    </a:cubicBezTo>
                    <a:lnTo>
                      <a:pt x="317576" y="563972"/>
                    </a:lnTo>
                    <a:cubicBezTo>
                      <a:pt x="239099" y="569577"/>
                      <a:pt x="266537" y="569447"/>
                      <a:pt x="235444" y="569447"/>
                    </a:cubicBezTo>
                    <a:lnTo>
                      <a:pt x="202592" y="536594"/>
                    </a:lnTo>
                    <a:lnTo>
                      <a:pt x="153312" y="531119"/>
                    </a:lnTo>
                    <a:lnTo>
                      <a:pt x="71181" y="498266"/>
                    </a:lnTo>
                    <a:lnTo>
                      <a:pt x="27377" y="525643"/>
                    </a:lnTo>
                    <a:lnTo>
                      <a:pt x="0" y="514693"/>
                    </a:lnTo>
                    <a:lnTo>
                      <a:pt x="10951" y="10951"/>
                    </a:lnTo>
                    <a:close/>
                  </a:path>
                </a:pathLst>
              </a:custGeom>
              <a:solidFill>
                <a:srgbClr val="7030A0">
                  <a:alpha val="20000"/>
                </a:srgbClr>
              </a:solidFill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1069848" y="3156210"/>
                <a:ext cx="4325605" cy="2206606"/>
              </a:xfrm>
              <a:custGeom>
                <a:avLst/>
                <a:gdLst>
                  <a:gd name="connsiteX0" fmla="*/ 16426 w 4325605"/>
                  <a:gd name="connsiteY0" fmla="*/ 49279 h 2206606"/>
                  <a:gd name="connsiteX1" fmla="*/ 4325605 w 4325605"/>
                  <a:gd name="connsiteY1" fmla="*/ 0 h 2206606"/>
                  <a:gd name="connsiteX2" fmla="*/ 4320129 w 4325605"/>
                  <a:gd name="connsiteY2" fmla="*/ 2206606 h 2206606"/>
                  <a:gd name="connsiteX3" fmla="*/ 0 w 4325605"/>
                  <a:gd name="connsiteY3" fmla="*/ 2195655 h 2206606"/>
                  <a:gd name="connsiteX4" fmla="*/ 16426 w 4325605"/>
                  <a:gd name="connsiteY4" fmla="*/ 49279 h 220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5605" h="2206606">
                    <a:moveTo>
                      <a:pt x="16426" y="49279"/>
                    </a:moveTo>
                    <a:lnTo>
                      <a:pt x="4325605" y="0"/>
                    </a:lnTo>
                    <a:cubicBezTo>
                      <a:pt x="4323780" y="735535"/>
                      <a:pt x="4321954" y="1471071"/>
                      <a:pt x="4320129" y="2206606"/>
                    </a:cubicBezTo>
                    <a:lnTo>
                      <a:pt x="0" y="2195655"/>
                    </a:lnTo>
                    <a:lnTo>
                      <a:pt x="16426" y="49279"/>
                    </a:lnTo>
                    <a:close/>
                  </a:path>
                </a:pathLst>
              </a:custGeom>
              <a:solidFill>
                <a:srgbClr val="FFFF00">
                  <a:alpha val="20000"/>
                </a:srgbClr>
              </a:solidFill>
              <a:ln w="57150">
                <a:solidFill>
                  <a:srgbClr val="66FF3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142999" y="2109689"/>
                <a:ext cx="1044687" cy="63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900" kern="12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Sky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11614" y="2438400"/>
                <a:ext cx="1315633" cy="724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050" kern="1200" dirty="0">
                    <a:solidFill>
                      <a:srgbClr val="00B0F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Tree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180283" y="4133121"/>
                <a:ext cx="1457768" cy="682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000" kern="1200" dirty="0">
                    <a:solidFill>
                      <a:srgbClr val="66FF33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Grass</a:t>
                </a:r>
                <a:endParaRPr lang="en-US" sz="900" kern="1200" dirty="0">
                  <a:solidFill>
                    <a:srgbClr val="66FF33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1066800" y="2121350"/>
                <a:ext cx="4309179" cy="1051286"/>
              </a:xfrm>
              <a:custGeom>
                <a:avLst/>
                <a:gdLst>
                  <a:gd name="connsiteX0" fmla="*/ 10951 w 4309179"/>
                  <a:gd name="connsiteY0" fmla="*/ 558496 h 1051286"/>
                  <a:gd name="connsiteX1" fmla="*/ 87608 w 4309179"/>
                  <a:gd name="connsiteY1" fmla="*/ 520167 h 1051286"/>
                  <a:gd name="connsiteX2" fmla="*/ 235445 w 4309179"/>
                  <a:gd name="connsiteY2" fmla="*/ 591348 h 1051286"/>
                  <a:gd name="connsiteX3" fmla="*/ 394233 w 4309179"/>
                  <a:gd name="connsiteY3" fmla="*/ 569446 h 1051286"/>
                  <a:gd name="connsiteX4" fmla="*/ 596824 w 4309179"/>
                  <a:gd name="connsiteY4" fmla="*/ 525643 h 1051286"/>
                  <a:gd name="connsiteX5" fmla="*/ 673481 w 4309179"/>
                  <a:gd name="connsiteY5" fmla="*/ 602299 h 1051286"/>
                  <a:gd name="connsiteX6" fmla="*/ 777514 w 4309179"/>
                  <a:gd name="connsiteY6" fmla="*/ 410658 h 1051286"/>
                  <a:gd name="connsiteX7" fmla="*/ 881548 w 4309179"/>
                  <a:gd name="connsiteY7" fmla="*/ 487315 h 1051286"/>
                  <a:gd name="connsiteX8" fmla="*/ 919876 w 4309179"/>
                  <a:gd name="connsiteY8" fmla="*/ 481839 h 1051286"/>
                  <a:gd name="connsiteX9" fmla="*/ 1012959 w 4309179"/>
                  <a:gd name="connsiteY9" fmla="*/ 553020 h 1051286"/>
                  <a:gd name="connsiteX10" fmla="*/ 1034860 w 4309179"/>
                  <a:gd name="connsiteY10" fmla="*/ 498266 h 1051286"/>
                  <a:gd name="connsiteX11" fmla="*/ 1084139 w 4309179"/>
                  <a:gd name="connsiteY11" fmla="*/ 509217 h 1051286"/>
                  <a:gd name="connsiteX12" fmla="*/ 1182697 w 4309179"/>
                  <a:gd name="connsiteY12" fmla="*/ 487315 h 1051286"/>
                  <a:gd name="connsiteX13" fmla="*/ 1292206 w 4309179"/>
                  <a:gd name="connsiteY13" fmla="*/ 312100 h 1051286"/>
                  <a:gd name="connsiteX14" fmla="*/ 1248403 w 4309179"/>
                  <a:gd name="connsiteY14" fmla="*/ 257346 h 1051286"/>
                  <a:gd name="connsiteX15" fmla="*/ 1456470 w 4309179"/>
                  <a:gd name="connsiteY15" fmla="*/ 290199 h 1051286"/>
                  <a:gd name="connsiteX16" fmla="*/ 1555028 w 4309179"/>
                  <a:gd name="connsiteY16" fmla="*/ 344953 h 1051286"/>
                  <a:gd name="connsiteX17" fmla="*/ 1576930 w 4309179"/>
                  <a:gd name="connsiteY17" fmla="*/ 459937 h 1051286"/>
                  <a:gd name="connsiteX18" fmla="*/ 1691914 w 4309179"/>
                  <a:gd name="connsiteY18" fmla="*/ 432560 h 1051286"/>
                  <a:gd name="connsiteX19" fmla="*/ 1686439 w 4309179"/>
                  <a:gd name="connsiteY19" fmla="*/ 361379 h 1051286"/>
                  <a:gd name="connsiteX20" fmla="*/ 1680963 w 4309179"/>
                  <a:gd name="connsiteY20" fmla="*/ 355904 h 1051286"/>
                  <a:gd name="connsiteX21" fmla="*/ 1795948 w 4309179"/>
                  <a:gd name="connsiteY21" fmla="*/ 175214 h 1051286"/>
                  <a:gd name="connsiteX22" fmla="*/ 2113524 w 4309179"/>
                  <a:gd name="connsiteY22" fmla="*/ 175214 h 1051286"/>
                  <a:gd name="connsiteX23" fmla="*/ 2179229 w 4309179"/>
                  <a:gd name="connsiteY23" fmla="*/ 251870 h 1051286"/>
                  <a:gd name="connsiteX24" fmla="*/ 2244935 w 4309179"/>
                  <a:gd name="connsiteY24" fmla="*/ 191640 h 1051286"/>
                  <a:gd name="connsiteX25" fmla="*/ 2348968 w 4309179"/>
                  <a:gd name="connsiteY25" fmla="*/ 180690 h 1051286"/>
                  <a:gd name="connsiteX26" fmla="*/ 2420149 w 4309179"/>
                  <a:gd name="connsiteY26" fmla="*/ 219018 h 1051286"/>
                  <a:gd name="connsiteX27" fmla="*/ 2551560 w 4309179"/>
                  <a:gd name="connsiteY27" fmla="*/ 169739 h 1051286"/>
                  <a:gd name="connsiteX28" fmla="*/ 2699397 w 4309179"/>
                  <a:gd name="connsiteY28" fmla="*/ 257346 h 1051286"/>
                  <a:gd name="connsiteX29" fmla="*/ 2754151 w 4309179"/>
                  <a:gd name="connsiteY29" fmla="*/ 268297 h 1051286"/>
                  <a:gd name="connsiteX30" fmla="*/ 3000547 w 4309179"/>
                  <a:gd name="connsiteY30" fmla="*/ 120460 h 1051286"/>
                  <a:gd name="connsiteX31" fmla="*/ 3674027 w 4309179"/>
                  <a:gd name="connsiteY31" fmla="*/ 136886 h 1051286"/>
                  <a:gd name="connsiteX32" fmla="*/ 3893045 w 4309179"/>
                  <a:gd name="connsiteY32" fmla="*/ 175214 h 1051286"/>
                  <a:gd name="connsiteX33" fmla="*/ 3887569 w 4309179"/>
                  <a:gd name="connsiteY33" fmla="*/ 120460 h 1051286"/>
                  <a:gd name="connsiteX34" fmla="*/ 3816388 w 4309179"/>
                  <a:gd name="connsiteY34" fmla="*/ 38328 h 1051286"/>
                  <a:gd name="connsiteX35" fmla="*/ 3887569 w 4309179"/>
                  <a:gd name="connsiteY35" fmla="*/ 0 h 1051286"/>
                  <a:gd name="connsiteX36" fmla="*/ 4309179 w 4309179"/>
                  <a:gd name="connsiteY36" fmla="*/ 0 h 1051286"/>
                  <a:gd name="connsiteX37" fmla="*/ 4309179 w 4309179"/>
                  <a:gd name="connsiteY37" fmla="*/ 1018433 h 1051286"/>
                  <a:gd name="connsiteX38" fmla="*/ 0 w 4309179"/>
                  <a:gd name="connsiteY38" fmla="*/ 1051286 h 1051286"/>
                  <a:gd name="connsiteX39" fmla="*/ 10951 w 4309179"/>
                  <a:gd name="connsiteY39" fmla="*/ 558496 h 105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309179" h="1051286">
                    <a:moveTo>
                      <a:pt x="10951" y="558496"/>
                    </a:moveTo>
                    <a:lnTo>
                      <a:pt x="87608" y="520167"/>
                    </a:lnTo>
                    <a:lnTo>
                      <a:pt x="235445" y="591348"/>
                    </a:lnTo>
                    <a:lnTo>
                      <a:pt x="394233" y="569446"/>
                    </a:lnTo>
                    <a:lnTo>
                      <a:pt x="596824" y="525643"/>
                    </a:lnTo>
                    <a:lnTo>
                      <a:pt x="673481" y="602299"/>
                    </a:lnTo>
                    <a:lnTo>
                      <a:pt x="777514" y="410658"/>
                    </a:lnTo>
                    <a:lnTo>
                      <a:pt x="881548" y="487315"/>
                    </a:lnTo>
                    <a:cubicBezTo>
                      <a:pt x="916200" y="481539"/>
                      <a:pt x="903298" y="481839"/>
                      <a:pt x="919876" y="481839"/>
                    </a:cubicBezTo>
                    <a:lnTo>
                      <a:pt x="1012959" y="553020"/>
                    </a:lnTo>
                    <a:lnTo>
                      <a:pt x="1034860" y="498266"/>
                    </a:lnTo>
                    <a:lnTo>
                      <a:pt x="1084139" y="509217"/>
                    </a:lnTo>
                    <a:lnTo>
                      <a:pt x="1182697" y="487315"/>
                    </a:lnTo>
                    <a:lnTo>
                      <a:pt x="1292206" y="312100"/>
                    </a:lnTo>
                    <a:lnTo>
                      <a:pt x="1248403" y="257346"/>
                    </a:lnTo>
                    <a:lnTo>
                      <a:pt x="1456470" y="290199"/>
                    </a:lnTo>
                    <a:lnTo>
                      <a:pt x="1555028" y="344953"/>
                    </a:lnTo>
                    <a:lnTo>
                      <a:pt x="1576930" y="459937"/>
                    </a:lnTo>
                    <a:lnTo>
                      <a:pt x="1691914" y="432560"/>
                    </a:lnTo>
                    <a:lnTo>
                      <a:pt x="1686439" y="361379"/>
                    </a:lnTo>
                    <a:lnTo>
                      <a:pt x="1680963" y="355904"/>
                    </a:lnTo>
                    <a:lnTo>
                      <a:pt x="1795948" y="175214"/>
                    </a:lnTo>
                    <a:lnTo>
                      <a:pt x="2113524" y="175214"/>
                    </a:lnTo>
                    <a:lnTo>
                      <a:pt x="2179229" y="251870"/>
                    </a:lnTo>
                    <a:lnTo>
                      <a:pt x="2244935" y="191640"/>
                    </a:lnTo>
                    <a:lnTo>
                      <a:pt x="2348968" y="180690"/>
                    </a:lnTo>
                    <a:lnTo>
                      <a:pt x="2420149" y="219018"/>
                    </a:lnTo>
                    <a:lnTo>
                      <a:pt x="2551560" y="169739"/>
                    </a:lnTo>
                    <a:lnTo>
                      <a:pt x="2699397" y="257346"/>
                    </a:lnTo>
                    <a:lnTo>
                      <a:pt x="2754151" y="268297"/>
                    </a:lnTo>
                    <a:lnTo>
                      <a:pt x="3000547" y="120460"/>
                    </a:lnTo>
                    <a:lnTo>
                      <a:pt x="3674027" y="136886"/>
                    </a:lnTo>
                    <a:lnTo>
                      <a:pt x="3893045" y="175214"/>
                    </a:lnTo>
                    <a:lnTo>
                      <a:pt x="3887569" y="120460"/>
                    </a:lnTo>
                    <a:lnTo>
                      <a:pt x="3816388" y="38328"/>
                    </a:lnTo>
                    <a:lnTo>
                      <a:pt x="3887569" y="0"/>
                    </a:lnTo>
                    <a:lnTo>
                      <a:pt x="4309179" y="0"/>
                    </a:lnTo>
                    <a:lnTo>
                      <a:pt x="4309179" y="1018433"/>
                    </a:lnTo>
                    <a:lnTo>
                      <a:pt x="0" y="1051286"/>
                    </a:lnTo>
                    <a:lnTo>
                      <a:pt x="10951" y="558496"/>
                    </a:lnTo>
                    <a:close/>
                  </a:path>
                </a:pathLst>
              </a:custGeom>
              <a:solidFill>
                <a:srgbClr val="3333FF">
                  <a:alpha val="20000"/>
                </a:srgbClr>
              </a:solidFill>
              <a:ln w="571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4" name="Freeform 23"/>
              <p:cNvSpPr>
                <a:spLocks noChangeAspect="1"/>
              </p:cNvSpPr>
              <p:nvPr/>
            </p:nvSpPr>
            <p:spPr>
              <a:xfrm>
                <a:off x="2472374" y="2819400"/>
                <a:ext cx="2528454" cy="2448791"/>
              </a:xfrm>
              <a:custGeom>
                <a:avLst/>
                <a:gdLst>
                  <a:gd name="connsiteX0" fmla="*/ 142875 w 1438275"/>
                  <a:gd name="connsiteY0" fmla="*/ 95250 h 1543050"/>
                  <a:gd name="connsiteX1" fmla="*/ 180975 w 1438275"/>
                  <a:gd name="connsiteY1" fmla="*/ 9525 h 1543050"/>
                  <a:gd name="connsiteX2" fmla="*/ 204788 w 1438275"/>
                  <a:gd name="connsiteY2" fmla="*/ 14287 h 1543050"/>
                  <a:gd name="connsiteX3" fmla="*/ 223838 w 1438275"/>
                  <a:gd name="connsiteY3" fmla="*/ 0 h 1543050"/>
                  <a:gd name="connsiteX4" fmla="*/ 242888 w 1438275"/>
                  <a:gd name="connsiteY4" fmla="*/ 100012 h 1543050"/>
                  <a:gd name="connsiteX5" fmla="*/ 328613 w 1438275"/>
                  <a:gd name="connsiteY5" fmla="*/ 138112 h 1543050"/>
                  <a:gd name="connsiteX6" fmla="*/ 514350 w 1438275"/>
                  <a:gd name="connsiteY6" fmla="*/ 366712 h 1543050"/>
                  <a:gd name="connsiteX7" fmla="*/ 595313 w 1438275"/>
                  <a:gd name="connsiteY7" fmla="*/ 395287 h 1543050"/>
                  <a:gd name="connsiteX8" fmla="*/ 714375 w 1438275"/>
                  <a:gd name="connsiteY8" fmla="*/ 452437 h 1543050"/>
                  <a:gd name="connsiteX9" fmla="*/ 866775 w 1438275"/>
                  <a:gd name="connsiteY9" fmla="*/ 442912 h 1543050"/>
                  <a:gd name="connsiteX10" fmla="*/ 947738 w 1438275"/>
                  <a:gd name="connsiteY10" fmla="*/ 419100 h 1543050"/>
                  <a:gd name="connsiteX11" fmla="*/ 1062038 w 1438275"/>
                  <a:gd name="connsiteY11" fmla="*/ 419100 h 1543050"/>
                  <a:gd name="connsiteX12" fmla="*/ 1190625 w 1438275"/>
                  <a:gd name="connsiteY12" fmla="*/ 495300 h 1543050"/>
                  <a:gd name="connsiteX13" fmla="*/ 1300163 w 1438275"/>
                  <a:gd name="connsiteY13" fmla="*/ 571500 h 1543050"/>
                  <a:gd name="connsiteX14" fmla="*/ 1390650 w 1438275"/>
                  <a:gd name="connsiteY14" fmla="*/ 695325 h 1543050"/>
                  <a:gd name="connsiteX15" fmla="*/ 1438275 w 1438275"/>
                  <a:gd name="connsiteY15" fmla="*/ 728662 h 1543050"/>
                  <a:gd name="connsiteX16" fmla="*/ 1404938 w 1438275"/>
                  <a:gd name="connsiteY16" fmla="*/ 766762 h 1543050"/>
                  <a:gd name="connsiteX17" fmla="*/ 1357313 w 1438275"/>
                  <a:gd name="connsiteY17" fmla="*/ 762000 h 1543050"/>
                  <a:gd name="connsiteX18" fmla="*/ 1319213 w 1438275"/>
                  <a:gd name="connsiteY18" fmla="*/ 642937 h 1543050"/>
                  <a:gd name="connsiteX19" fmla="*/ 1262063 w 1438275"/>
                  <a:gd name="connsiteY19" fmla="*/ 609600 h 1543050"/>
                  <a:gd name="connsiteX20" fmla="*/ 1281113 w 1438275"/>
                  <a:gd name="connsiteY20" fmla="*/ 695325 h 1543050"/>
                  <a:gd name="connsiteX21" fmla="*/ 1281113 w 1438275"/>
                  <a:gd name="connsiteY21" fmla="*/ 747712 h 1543050"/>
                  <a:gd name="connsiteX22" fmla="*/ 1214438 w 1438275"/>
                  <a:gd name="connsiteY22" fmla="*/ 862012 h 1543050"/>
                  <a:gd name="connsiteX23" fmla="*/ 1166813 w 1438275"/>
                  <a:gd name="connsiteY23" fmla="*/ 919162 h 1543050"/>
                  <a:gd name="connsiteX24" fmla="*/ 1166813 w 1438275"/>
                  <a:gd name="connsiteY24" fmla="*/ 990600 h 1543050"/>
                  <a:gd name="connsiteX25" fmla="*/ 1200150 w 1438275"/>
                  <a:gd name="connsiteY25" fmla="*/ 1076325 h 1543050"/>
                  <a:gd name="connsiteX26" fmla="*/ 1190625 w 1438275"/>
                  <a:gd name="connsiteY26" fmla="*/ 1109662 h 1543050"/>
                  <a:gd name="connsiteX27" fmla="*/ 1181100 w 1438275"/>
                  <a:gd name="connsiteY27" fmla="*/ 1104900 h 1543050"/>
                  <a:gd name="connsiteX28" fmla="*/ 1090613 w 1438275"/>
                  <a:gd name="connsiteY28" fmla="*/ 1166812 h 1543050"/>
                  <a:gd name="connsiteX29" fmla="*/ 1052513 w 1438275"/>
                  <a:gd name="connsiteY29" fmla="*/ 1223962 h 1543050"/>
                  <a:gd name="connsiteX30" fmla="*/ 981075 w 1438275"/>
                  <a:gd name="connsiteY30" fmla="*/ 1300162 h 1543050"/>
                  <a:gd name="connsiteX31" fmla="*/ 990600 w 1438275"/>
                  <a:gd name="connsiteY31" fmla="*/ 1328737 h 1543050"/>
                  <a:gd name="connsiteX32" fmla="*/ 985838 w 1438275"/>
                  <a:gd name="connsiteY32" fmla="*/ 1385887 h 1543050"/>
                  <a:gd name="connsiteX33" fmla="*/ 923925 w 1438275"/>
                  <a:gd name="connsiteY33" fmla="*/ 1419225 h 1543050"/>
                  <a:gd name="connsiteX34" fmla="*/ 904875 w 1438275"/>
                  <a:gd name="connsiteY34" fmla="*/ 1371600 h 1543050"/>
                  <a:gd name="connsiteX35" fmla="*/ 833438 w 1438275"/>
                  <a:gd name="connsiteY35" fmla="*/ 1528762 h 1543050"/>
                  <a:gd name="connsiteX36" fmla="*/ 728663 w 1438275"/>
                  <a:gd name="connsiteY36" fmla="*/ 1543050 h 1543050"/>
                  <a:gd name="connsiteX37" fmla="*/ 804863 w 1438275"/>
                  <a:gd name="connsiteY37" fmla="*/ 1428750 h 1543050"/>
                  <a:gd name="connsiteX38" fmla="*/ 866775 w 1438275"/>
                  <a:gd name="connsiteY38" fmla="*/ 1285875 h 1543050"/>
                  <a:gd name="connsiteX39" fmla="*/ 895350 w 1438275"/>
                  <a:gd name="connsiteY39" fmla="*/ 1152525 h 1543050"/>
                  <a:gd name="connsiteX40" fmla="*/ 876300 w 1438275"/>
                  <a:gd name="connsiteY40" fmla="*/ 962025 h 1543050"/>
                  <a:gd name="connsiteX41" fmla="*/ 876300 w 1438275"/>
                  <a:gd name="connsiteY41" fmla="*/ 890587 h 1543050"/>
                  <a:gd name="connsiteX42" fmla="*/ 690563 w 1438275"/>
                  <a:gd name="connsiteY42" fmla="*/ 933450 h 1543050"/>
                  <a:gd name="connsiteX43" fmla="*/ 642938 w 1438275"/>
                  <a:gd name="connsiteY43" fmla="*/ 952500 h 1543050"/>
                  <a:gd name="connsiteX44" fmla="*/ 619125 w 1438275"/>
                  <a:gd name="connsiteY44" fmla="*/ 952500 h 1543050"/>
                  <a:gd name="connsiteX45" fmla="*/ 538163 w 1438275"/>
                  <a:gd name="connsiteY45" fmla="*/ 1128712 h 1543050"/>
                  <a:gd name="connsiteX46" fmla="*/ 561975 w 1438275"/>
                  <a:gd name="connsiteY46" fmla="*/ 1157287 h 1543050"/>
                  <a:gd name="connsiteX47" fmla="*/ 661988 w 1438275"/>
                  <a:gd name="connsiteY47" fmla="*/ 1209675 h 1543050"/>
                  <a:gd name="connsiteX48" fmla="*/ 700088 w 1438275"/>
                  <a:gd name="connsiteY48" fmla="*/ 1228725 h 1543050"/>
                  <a:gd name="connsiteX49" fmla="*/ 762000 w 1438275"/>
                  <a:gd name="connsiteY49" fmla="*/ 1219200 h 1543050"/>
                  <a:gd name="connsiteX50" fmla="*/ 781050 w 1438275"/>
                  <a:gd name="connsiteY50" fmla="*/ 1304925 h 1543050"/>
                  <a:gd name="connsiteX51" fmla="*/ 790575 w 1438275"/>
                  <a:gd name="connsiteY51" fmla="*/ 1343025 h 1543050"/>
                  <a:gd name="connsiteX52" fmla="*/ 723900 w 1438275"/>
                  <a:gd name="connsiteY52" fmla="*/ 1343025 h 1543050"/>
                  <a:gd name="connsiteX53" fmla="*/ 652463 w 1438275"/>
                  <a:gd name="connsiteY53" fmla="*/ 1314450 h 1543050"/>
                  <a:gd name="connsiteX54" fmla="*/ 523875 w 1438275"/>
                  <a:gd name="connsiteY54" fmla="*/ 1238250 h 1543050"/>
                  <a:gd name="connsiteX55" fmla="*/ 481013 w 1438275"/>
                  <a:gd name="connsiteY55" fmla="*/ 1147762 h 1543050"/>
                  <a:gd name="connsiteX56" fmla="*/ 471488 w 1438275"/>
                  <a:gd name="connsiteY56" fmla="*/ 1104900 h 1543050"/>
                  <a:gd name="connsiteX57" fmla="*/ 528638 w 1438275"/>
                  <a:gd name="connsiteY57" fmla="*/ 919162 h 1543050"/>
                  <a:gd name="connsiteX58" fmla="*/ 447675 w 1438275"/>
                  <a:gd name="connsiteY58" fmla="*/ 900112 h 1543050"/>
                  <a:gd name="connsiteX59" fmla="*/ 295275 w 1438275"/>
                  <a:gd name="connsiteY59" fmla="*/ 966787 h 1543050"/>
                  <a:gd name="connsiteX60" fmla="*/ 200025 w 1438275"/>
                  <a:gd name="connsiteY60" fmla="*/ 985837 h 1543050"/>
                  <a:gd name="connsiteX61" fmla="*/ 209550 w 1438275"/>
                  <a:gd name="connsiteY61" fmla="*/ 1028700 h 1543050"/>
                  <a:gd name="connsiteX62" fmla="*/ 247650 w 1438275"/>
                  <a:gd name="connsiteY62" fmla="*/ 1214437 h 1543050"/>
                  <a:gd name="connsiteX63" fmla="*/ 295275 w 1438275"/>
                  <a:gd name="connsiteY63" fmla="*/ 1209675 h 1543050"/>
                  <a:gd name="connsiteX64" fmla="*/ 323850 w 1438275"/>
                  <a:gd name="connsiteY64" fmla="*/ 1300162 h 1543050"/>
                  <a:gd name="connsiteX65" fmla="*/ 300038 w 1438275"/>
                  <a:gd name="connsiteY65" fmla="*/ 1366837 h 1543050"/>
                  <a:gd name="connsiteX66" fmla="*/ 219075 w 1438275"/>
                  <a:gd name="connsiteY66" fmla="*/ 1319212 h 1543050"/>
                  <a:gd name="connsiteX67" fmla="*/ 171450 w 1438275"/>
                  <a:gd name="connsiteY67" fmla="*/ 1190625 h 1543050"/>
                  <a:gd name="connsiteX68" fmla="*/ 138113 w 1438275"/>
                  <a:gd name="connsiteY68" fmla="*/ 985837 h 1543050"/>
                  <a:gd name="connsiteX69" fmla="*/ 185738 w 1438275"/>
                  <a:gd name="connsiteY69" fmla="*/ 942975 h 1543050"/>
                  <a:gd name="connsiteX70" fmla="*/ 304800 w 1438275"/>
                  <a:gd name="connsiteY70" fmla="*/ 823912 h 1543050"/>
                  <a:gd name="connsiteX71" fmla="*/ 261938 w 1438275"/>
                  <a:gd name="connsiteY71" fmla="*/ 762000 h 1543050"/>
                  <a:gd name="connsiteX72" fmla="*/ 261938 w 1438275"/>
                  <a:gd name="connsiteY72" fmla="*/ 652462 h 1543050"/>
                  <a:gd name="connsiteX73" fmla="*/ 285750 w 1438275"/>
                  <a:gd name="connsiteY73" fmla="*/ 604837 h 1543050"/>
                  <a:gd name="connsiteX74" fmla="*/ 257175 w 1438275"/>
                  <a:gd name="connsiteY74" fmla="*/ 433387 h 1543050"/>
                  <a:gd name="connsiteX75" fmla="*/ 209550 w 1438275"/>
                  <a:gd name="connsiteY75" fmla="*/ 419100 h 1543050"/>
                  <a:gd name="connsiteX76" fmla="*/ 161925 w 1438275"/>
                  <a:gd name="connsiteY76" fmla="*/ 466725 h 1543050"/>
                  <a:gd name="connsiteX77" fmla="*/ 95250 w 1438275"/>
                  <a:gd name="connsiteY77" fmla="*/ 519112 h 1543050"/>
                  <a:gd name="connsiteX78" fmla="*/ 47625 w 1438275"/>
                  <a:gd name="connsiteY78" fmla="*/ 519112 h 1543050"/>
                  <a:gd name="connsiteX79" fmla="*/ 4763 w 1438275"/>
                  <a:gd name="connsiteY79" fmla="*/ 461962 h 1543050"/>
                  <a:gd name="connsiteX80" fmla="*/ 0 w 1438275"/>
                  <a:gd name="connsiteY80" fmla="*/ 414337 h 1543050"/>
                  <a:gd name="connsiteX81" fmla="*/ 42863 w 1438275"/>
                  <a:gd name="connsiteY81" fmla="*/ 357187 h 1543050"/>
                  <a:gd name="connsiteX82" fmla="*/ 76200 w 1438275"/>
                  <a:gd name="connsiteY82" fmla="*/ 257175 h 1543050"/>
                  <a:gd name="connsiteX83" fmla="*/ 76200 w 1438275"/>
                  <a:gd name="connsiteY83" fmla="*/ 204787 h 1543050"/>
                  <a:gd name="connsiteX84" fmla="*/ 142875 w 1438275"/>
                  <a:gd name="connsiteY84" fmla="*/ 95250 h 154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438275" h="1543050">
                    <a:moveTo>
                      <a:pt x="142875" y="95250"/>
                    </a:moveTo>
                    <a:lnTo>
                      <a:pt x="180975" y="9525"/>
                    </a:lnTo>
                    <a:lnTo>
                      <a:pt x="204788" y="14287"/>
                    </a:lnTo>
                    <a:lnTo>
                      <a:pt x="223838" y="0"/>
                    </a:lnTo>
                    <a:lnTo>
                      <a:pt x="242888" y="100012"/>
                    </a:lnTo>
                    <a:lnTo>
                      <a:pt x="328613" y="138112"/>
                    </a:lnTo>
                    <a:lnTo>
                      <a:pt x="514350" y="366712"/>
                    </a:lnTo>
                    <a:lnTo>
                      <a:pt x="595313" y="395287"/>
                    </a:lnTo>
                    <a:lnTo>
                      <a:pt x="714375" y="452437"/>
                    </a:lnTo>
                    <a:lnTo>
                      <a:pt x="866775" y="442912"/>
                    </a:lnTo>
                    <a:lnTo>
                      <a:pt x="947738" y="419100"/>
                    </a:lnTo>
                    <a:lnTo>
                      <a:pt x="1062038" y="419100"/>
                    </a:lnTo>
                    <a:lnTo>
                      <a:pt x="1190625" y="495300"/>
                    </a:lnTo>
                    <a:lnTo>
                      <a:pt x="1300163" y="571500"/>
                    </a:lnTo>
                    <a:lnTo>
                      <a:pt x="1390650" y="695325"/>
                    </a:lnTo>
                    <a:lnTo>
                      <a:pt x="1438275" y="728662"/>
                    </a:lnTo>
                    <a:lnTo>
                      <a:pt x="1404938" y="766762"/>
                    </a:lnTo>
                    <a:lnTo>
                      <a:pt x="1357313" y="762000"/>
                    </a:lnTo>
                    <a:lnTo>
                      <a:pt x="1319213" y="642937"/>
                    </a:lnTo>
                    <a:lnTo>
                      <a:pt x="1262063" y="609600"/>
                    </a:lnTo>
                    <a:lnTo>
                      <a:pt x="1281113" y="695325"/>
                    </a:lnTo>
                    <a:lnTo>
                      <a:pt x="1281113" y="747712"/>
                    </a:lnTo>
                    <a:lnTo>
                      <a:pt x="1214438" y="862012"/>
                    </a:lnTo>
                    <a:lnTo>
                      <a:pt x="1166813" y="919162"/>
                    </a:lnTo>
                    <a:lnTo>
                      <a:pt x="1166813" y="990600"/>
                    </a:lnTo>
                    <a:lnTo>
                      <a:pt x="1200150" y="1076325"/>
                    </a:lnTo>
                    <a:lnTo>
                      <a:pt x="1190625" y="1109662"/>
                    </a:lnTo>
                    <a:lnTo>
                      <a:pt x="1181100" y="1104900"/>
                    </a:lnTo>
                    <a:lnTo>
                      <a:pt x="1090613" y="1166812"/>
                    </a:lnTo>
                    <a:lnTo>
                      <a:pt x="1052513" y="1223962"/>
                    </a:lnTo>
                    <a:lnTo>
                      <a:pt x="981075" y="1300162"/>
                    </a:lnTo>
                    <a:lnTo>
                      <a:pt x="990600" y="1328737"/>
                    </a:lnTo>
                    <a:lnTo>
                      <a:pt x="985838" y="1385887"/>
                    </a:lnTo>
                    <a:lnTo>
                      <a:pt x="923925" y="1419225"/>
                    </a:lnTo>
                    <a:lnTo>
                      <a:pt x="904875" y="1371600"/>
                    </a:lnTo>
                    <a:lnTo>
                      <a:pt x="833438" y="1528762"/>
                    </a:lnTo>
                    <a:lnTo>
                      <a:pt x="728663" y="1543050"/>
                    </a:lnTo>
                    <a:lnTo>
                      <a:pt x="804863" y="1428750"/>
                    </a:lnTo>
                    <a:lnTo>
                      <a:pt x="866775" y="1285875"/>
                    </a:lnTo>
                    <a:lnTo>
                      <a:pt x="895350" y="1152525"/>
                    </a:lnTo>
                    <a:lnTo>
                      <a:pt x="876300" y="962025"/>
                    </a:lnTo>
                    <a:lnTo>
                      <a:pt x="876300" y="890587"/>
                    </a:lnTo>
                    <a:lnTo>
                      <a:pt x="690563" y="933450"/>
                    </a:lnTo>
                    <a:lnTo>
                      <a:pt x="642938" y="952500"/>
                    </a:lnTo>
                    <a:lnTo>
                      <a:pt x="619125" y="952500"/>
                    </a:lnTo>
                    <a:lnTo>
                      <a:pt x="538163" y="1128712"/>
                    </a:lnTo>
                    <a:lnTo>
                      <a:pt x="561975" y="1157287"/>
                    </a:lnTo>
                    <a:lnTo>
                      <a:pt x="661988" y="1209675"/>
                    </a:lnTo>
                    <a:lnTo>
                      <a:pt x="700088" y="1228725"/>
                    </a:lnTo>
                    <a:lnTo>
                      <a:pt x="762000" y="1219200"/>
                    </a:lnTo>
                    <a:cubicBezTo>
                      <a:pt x="776549" y="1306491"/>
                      <a:pt x="747319" y="1304925"/>
                      <a:pt x="781050" y="1304925"/>
                    </a:cubicBezTo>
                    <a:lnTo>
                      <a:pt x="790575" y="1343025"/>
                    </a:lnTo>
                    <a:lnTo>
                      <a:pt x="723900" y="1343025"/>
                    </a:lnTo>
                    <a:lnTo>
                      <a:pt x="652463" y="1314450"/>
                    </a:lnTo>
                    <a:lnTo>
                      <a:pt x="523875" y="1238250"/>
                    </a:lnTo>
                    <a:cubicBezTo>
                      <a:pt x="480303" y="1151105"/>
                      <a:pt x="481013" y="1184473"/>
                      <a:pt x="481013" y="1147762"/>
                    </a:cubicBezTo>
                    <a:lnTo>
                      <a:pt x="471488" y="1104900"/>
                    </a:lnTo>
                    <a:lnTo>
                      <a:pt x="528638" y="919162"/>
                    </a:lnTo>
                    <a:lnTo>
                      <a:pt x="447675" y="900112"/>
                    </a:lnTo>
                    <a:lnTo>
                      <a:pt x="295275" y="966787"/>
                    </a:lnTo>
                    <a:lnTo>
                      <a:pt x="200025" y="985837"/>
                    </a:lnTo>
                    <a:lnTo>
                      <a:pt x="209550" y="1028700"/>
                    </a:lnTo>
                    <a:lnTo>
                      <a:pt x="247650" y="1214437"/>
                    </a:lnTo>
                    <a:lnTo>
                      <a:pt x="295275" y="1209675"/>
                    </a:lnTo>
                    <a:lnTo>
                      <a:pt x="323850" y="1300162"/>
                    </a:lnTo>
                    <a:lnTo>
                      <a:pt x="300038" y="1366837"/>
                    </a:lnTo>
                    <a:lnTo>
                      <a:pt x="219075" y="1319212"/>
                    </a:lnTo>
                    <a:lnTo>
                      <a:pt x="171450" y="1190625"/>
                    </a:lnTo>
                    <a:lnTo>
                      <a:pt x="138113" y="985837"/>
                    </a:lnTo>
                    <a:lnTo>
                      <a:pt x="185738" y="942975"/>
                    </a:lnTo>
                    <a:lnTo>
                      <a:pt x="304800" y="823912"/>
                    </a:lnTo>
                    <a:lnTo>
                      <a:pt x="261938" y="762000"/>
                    </a:lnTo>
                    <a:lnTo>
                      <a:pt x="261938" y="652462"/>
                    </a:lnTo>
                    <a:lnTo>
                      <a:pt x="285750" y="604837"/>
                    </a:lnTo>
                    <a:lnTo>
                      <a:pt x="257175" y="433387"/>
                    </a:lnTo>
                    <a:lnTo>
                      <a:pt x="209550" y="419100"/>
                    </a:lnTo>
                    <a:lnTo>
                      <a:pt x="161925" y="466725"/>
                    </a:lnTo>
                    <a:lnTo>
                      <a:pt x="95250" y="519112"/>
                    </a:lnTo>
                    <a:lnTo>
                      <a:pt x="47625" y="519112"/>
                    </a:lnTo>
                    <a:lnTo>
                      <a:pt x="4763" y="461962"/>
                    </a:lnTo>
                    <a:lnTo>
                      <a:pt x="0" y="414337"/>
                    </a:lnTo>
                    <a:lnTo>
                      <a:pt x="42863" y="357187"/>
                    </a:lnTo>
                    <a:lnTo>
                      <a:pt x="76200" y="257175"/>
                    </a:lnTo>
                    <a:lnTo>
                      <a:pt x="76200" y="204787"/>
                    </a:lnTo>
                    <a:lnTo>
                      <a:pt x="142875" y="95250"/>
                    </a:lnTo>
                    <a:close/>
                  </a:path>
                </a:pathLst>
              </a:custGeom>
              <a:solidFill>
                <a:srgbClr val="FF3300">
                  <a:alpha val="30196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3368770" y="2307515"/>
                <a:ext cx="640628" cy="1850702"/>
              </a:xfrm>
              <a:custGeom>
                <a:avLst/>
                <a:gdLst>
                  <a:gd name="connsiteX0" fmla="*/ 125935 w 640628"/>
                  <a:gd name="connsiteY0" fmla="*/ 1089614 h 1850702"/>
                  <a:gd name="connsiteX1" fmla="*/ 202592 w 640628"/>
                  <a:gd name="connsiteY1" fmla="*/ 1029384 h 1850702"/>
                  <a:gd name="connsiteX2" fmla="*/ 142362 w 640628"/>
                  <a:gd name="connsiteY2" fmla="*/ 793940 h 1850702"/>
                  <a:gd name="connsiteX3" fmla="*/ 120460 w 640628"/>
                  <a:gd name="connsiteY3" fmla="*/ 646103 h 1850702"/>
                  <a:gd name="connsiteX4" fmla="*/ 180690 w 640628"/>
                  <a:gd name="connsiteY4" fmla="*/ 372331 h 1850702"/>
                  <a:gd name="connsiteX5" fmla="*/ 104034 w 640628"/>
                  <a:gd name="connsiteY5" fmla="*/ 350429 h 1850702"/>
                  <a:gd name="connsiteX6" fmla="*/ 82132 w 640628"/>
                  <a:gd name="connsiteY6" fmla="*/ 240920 h 1850702"/>
                  <a:gd name="connsiteX7" fmla="*/ 71181 w 640628"/>
                  <a:gd name="connsiteY7" fmla="*/ 191641 h 1850702"/>
                  <a:gd name="connsiteX8" fmla="*/ 0 w 640628"/>
                  <a:gd name="connsiteY8" fmla="*/ 142362 h 1850702"/>
                  <a:gd name="connsiteX9" fmla="*/ 93083 w 640628"/>
                  <a:gd name="connsiteY9" fmla="*/ 125935 h 1850702"/>
                  <a:gd name="connsiteX10" fmla="*/ 180690 w 640628"/>
                  <a:gd name="connsiteY10" fmla="*/ 0 h 1850702"/>
                  <a:gd name="connsiteX11" fmla="*/ 290199 w 640628"/>
                  <a:gd name="connsiteY11" fmla="*/ 10951 h 1850702"/>
                  <a:gd name="connsiteX12" fmla="*/ 405183 w 640628"/>
                  <a:gd name="connsiteY12" fmla="*/ 93083 h 1850702"/>
                  <a:gd name="connsiteX13" fmla="*/ 399708 w 640628"/>
                  <a:gd name="connsiteY13" fmla="*/ 290199 h 1850702"/>
                  <a:gd name="connsiteX14" fmla="*/ 525643 w 640628"/>
                  <a:gd name="connsiteY14" fmla="*/ 372331 h 1850702"/>
                  <a:gd name="connsiteX15" fmla="*/ 580398 w 640628"/>
                  <a:gd name="connsiteY15" fmla="*/ 443511 h 1850702"/>
                  <a:gd name="connsiteX16" fmla="*/ 558496 w 640628"/>
                  <a:gd name="connsiteY16" fmla="*/ 536594 h 1850702"/>
                  <a:gd name="connsiteX17" fmla="*/ 547545 w 640628"/>
                  <a:gd name="connsiteY17" fmla="*/ 553020 h 1850702"/>
                  <a:gd name="connsiteX18" fmla="*/ 585873 w 640628"/>
                  <a:gd name="connsiteY18" fmla="*/ 640628 h 1850702"/>
                  <a:gd name="connsiteX19" fmla="*/ 574922 w 640628"/>
                  <a:gd name="connsiteY19" fmla="*/ 788465 h 1850702"/>
                  <a:gd name="connsiteX20" fmla="*/ 640628 w 640628"/>
                  <a:gd name="connsiteY20" fmla="*/ 897974 h 1850702"/>
                  <a:gd name="connsiteX21" fmla="*/ 629677 w 640628"/>
                  <a:gd name="connsiteY21" fmla="*/ 1073188 h 1850702"/>
                  <a:gd name="connsiteX22" fmla="*/ 503741 w 640628"/>
                  <a:gd name="connsiteY22" fmla="*/ 1210074 h 1850702"/>
                  <a:gd name="connsiteX23" fmla="*/ 388757 w 640628"/>
                  <a:gd name="connsiteY23" fmla="*/ 1325059 h 1850702"/>
                  <a:gd name="connsiteX24" fmla="*/ 531119 w 640628"/>
                  <a:gd name="connsiteY24" fmla="*/ 1752144 h 1850702"/>
                  <a:gd name="connsiteX25" fmla="*/ 536594 w 640628"/>
                  <a:gd name="connsiteY25" fmla="*/ 1850702 h 1850702"/>
                  <a:gd name="connsiteX26" fmla="*/ 262822 w 640628"/>
                  <a:gd name="connsiteY26" fmla="*/ 1850702 h 1850702"/>
                  <a:gd name="connsiteX27" fmla="*/ 268297 w 640628"/>
                  <a:gd name="connsiteY27" fmla="*/ 1817849 h 1850702"/>
                  <a:gd name="connsiteX28" fmla="*/ 383281 w 640628"/>
                  <a:gd name="connsiteY28" fmla="*/ 1724766 h 1850702"/>
                  <a:gd name="connsiteX29" fmla="*/ 202592 w 640628"/>
                  <a:gd name="connsiteY29" fmla="*/ 1297681 h 1850702"/>
                  <a:gd name="connsiteX30" fmla="*/ 197116 w 640628"/>
                  <a:gd name="connsiteY30" fmla="*/ 1160795 h 1850702"/>
                  <a:gd name="connsiteX31" fmla="*/ 76656 w 640628"/>
                  <a:gd name="connsiteY31" fmla="*/ 1111516 h 1850702"/>
                  <a:gd name="connsiteX32" fmla="*/ 191641 w 640628"/>
                  <a:gd name="connsiteY32" fmla="*/ 1018434 h 1850702"/>
                  <a:gd name="connsiteX33" fmla="*/ 169739 w 640628"/>
                  <a:gd name="connsiteY33" fmla="*/ 985581 h 185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0628" h="1850702">
                    <a:moveTo>
                      <a:pt x="125935" y="1089614"/>
                    </a:moveTo>
                    <a:lnTo>
                      <a:pt x="202592" y="1029384"/>
                    </a:lnTo>
                    <a:lnTo>
                      <a:pt x="142362" y="793940"/>
                    </a:lnTo>
                    <a:lnTo>
                      <a:pt x="120460" y="646103"/>
                    </a:lnTo>
                    <a:lnTo>
                      <a:pt x="180690" y="372331"/>
                    </a:lnTo>
                    <a:lnTo>
                      <a:pt x="104034" y="350429"/>
                    </a:lnTo>
                    <a:lnTo>
                      <a:pt x="82132" y="240920"/>
                    </a:lnTo>
                    <a:lnTo>
                      <a:pt x="71181" y="191641"/>
                    </a:lnTo>
                    <a:lnTo>
                      <a:pt x="0" y="142362"/>
                    </a:lnTo>
                    <a:lnTo>
                      <a:pt x="93083" y="125935"/>
                    </a:lnTo>
                    <a:lnTo>
                      <a:pt x="180690" y="0"/>
                    </a:lnTo>
                    <a:lnTo>
                      <a:pt x="290199" y="10951"/>
                    </a:lnTo>
                    <a:lnTo>
                      <a:pt x="405183" y="93083"/>
                    </a:lnTo>
                    <a:lnTo>
                      <a:pt x="399708" y="290199"/>
                    </a:lnTo>
                    <a:lnTo>
                      <a:pt x="525643" y="372331"/>
                    </a:lnTo>
                    <a:lnTo>
                      <a:pt x="580398" y="443511"/>
                    </a:lnTo>
                    <a:lnTo>
                      <a:pt x="558496" y="536594"/>
                    </a:lnTo>
                    <a:lnTo>
                      <a:pt x="547545" y="553020"/>
                    </a:lnTo>
                    <a:lnTo>
                      <a:pt x="585873" y="640628"/>
                    </a:lnTo>
                    <a:lnTo>
                      <a:pt x="574922" y="788465"/>
                    </a:lnTo>
                    <a:lnTo>
                      <a:pt x="640628" y="897974"/>
                    </a:lnTo>
                    <a:lnTo>
                      <a:pt x="629677" y="1073188"/>
                    </a:lnTo>
                    <a:lnTo>
                      <a:pt x="503741" y="1210074"/>
                    </a:lnTo>
                    <a:lnTo>
                      <a:pt x="388757" y="1325059"/>
                    </a:lnTo>
                    <a:lnTo>
                      <a:pt x="531119" y="1752144"/>
                    </a:lnTo>
                    <a:lnTo>
                      <a:pt x="536594" y="1850702"/>
                    </a:lnTo>
                    <a:lnTo>
                      <a:pt x="262822" y="1850702"/>
                    </a:lnTo>
                    <a:lnTo>
                      <a:pt x="268297" y="1817849"/>
                    </a:lnTo>
                    <a:lnTo>
                      <a:pt x="383281" y="1724766"/>
                    </a:lnTo>
                    <a:lnTo>
                      <a:pt x="202592" y="1297681"/>
                    </a:lnTo>
                    <a:lnTo>
                      <a:pt x="197116" y="1160795"/>
                    </a:lnTo>
                    <a:lnTo>
                      <a:pt x="76656" y="1111516"/>
                    </a:lnTo>
                    <a:lnTo>
                      <a:pt x="191641" y="1018434"/>
                    </a:lnTo>
                    <a:lnTo>
                      <a:pt x="169739" y="985581"/>
                    </a:lnTo>
                  </a:path>
                </a:pathLst>
              </a:custGeom>
              <a:solidFill>
                <a:srgbClr val="FF00FF">
                  <a:alpha val="20000"/>
                </a:srgbClr>
              </a:solidFill>
              <a:ln w="57150">
                <a:solidFill>
                  <a:srgbClr val="CC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000000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276599" y="3713526"/>
                <a:ext cx="1555485" cy="724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100" kern="1200" dirty="0">
                    <a:solidFill>
                      <a:srgbClr val="FFFF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967055" y="2749293"/>
                <a:ext cx="1666912" cy="639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sz="900" kern="1200" dirty="0">
                    <a:solidFill>
                      <a:srgbClr val="FF33CC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Athlete</a:t>
                </a:r>
              </a:p>
            </p:txBody>
          </p:sp>
        </p:grpSp>
      </p:grpSp>
      <p:cxnSp>
        <p:nvCxnSpPr>
          <p:cNvPr id="33" name="Straight Arrow Connector 32"/>
          <p:cNvCxnSpPr/>
          <p:nvPr/>
        </p:nvCxnSpPr>
        <p:spPr>
          <a:xfrm>
            <a:off x="2057400" y="2895600"/>
            <a:ext cx="1143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914003" y="1829197"/>
            <a:ext cx="610394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219200" y="1524000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05200" y="1524000"/>
            <a:ext cx="685800" cy="2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3770311" y="1943100"/>
            <a:ext cx="839788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181600" y="2857500"/>
            <a:ext cx="1143000" cy="3444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181600" y="1905000"/>
            <a:ext cx="1143000" cy="952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181600" y="2857500"/>
            <a:ext cx="1143000" cy="12573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181600" y="2857500"/>
            <a:ext cx="1143000" cy="381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 rot="5400000">
            <a:off x="7081470" y="244353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200" b="1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…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0" y="4800600"/>
            <a:ext cx="9144000" cy="1588"/>
          </a:xfrm>
          <a:prstGeom prst="line">
            <a:avLst/>
          </a:prstGeom>
          <a:ln w="1143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rot="5400000" flipH="1" flipV="1">
            <a:off x="3086100" y="4152900"/>
            <a:ext cx="19050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rot="16200000" flipH="1">
            <a:off x="4114800" y="3733800"/>
            <a:ext cx="2514600" cy="1752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2133600"/>
            <a:ext cx="838200" cy="331141"/>
          </a:xfrm>
          <a:prstGeom prst="rect">
            <a:avLst/>
          </a:prstGeom>
          <a:solidFill>
            <a:schemeClr val="bg1">
              <a:alpha val="52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10" name="TextBox 109"/>
          <p:cNvSpPr txBox="1"/>
          <p:nvPr/>
        </p:nvSpPr>
        <p:spPr>
          <a:xfrm>
            <a:off x="152400" y="3273623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noisy images and tags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152400" y="3810000"/>
            <a:ext cx="1905000" cy="7620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81000" y="3948546"/>
            <a:ext cx="1503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0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Learning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76200" y="5486400"/>
            <a:ext cx="2438400" cy="7620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04800" y="5624946"/>
            <a:ext cx="2048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0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Recognition</a:t>
            </a:r>
          </a:p>
        </p:txBody>
      </p:sp>
      <p:sp>
        <p:nvSpPr>
          <p:cNvPr id="77" name="Oval 76"/>
          <p:cNvSpPr/>
          <p:nvPr/>
        </p:nvSpPr>
        <p:spPr>
          <a:xfrm>
            <a:off x="3200400" y="2362200"/>
            <a:ext cx="1981200" cy="990600"/>
          </a:xfrm>
          <a:prstGeom prst="ellipse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Generative</a:t>
            </a:r>
          </a:p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Model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752600" y="1295400"/>
            <a:ext cx="1752600" cy="457200"/>
          </a:xfrm>
          <a:prstGeom prst="rect">
            <a:avLst/>
          </a:prstGeom>
          <a:solidFill>
            <a:srgbClr val="FFCC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0070C0"/>
                </a:solidFill>
                <a:latin typeface="Arial"/>
                <a:ea typeface="+mn-ea"/>
                <a:cs typeface="Arial"/>
              </a:rPr>
              <a:t>initialization</a:t>
            </a:r>
          </a:p>
        </p:txBody>
      </p:sp>
      <p:grpSp>
        <p:nvGrpSpPr>
          <p:cNvPr id="30" name="Group 90"/>
          <p:cNvGrpSpPr/>
          <p:nvPr/>
        </p:nvGrpSpPr>
        <p:grpSpPr>
          <a:xfrm>
            <a:off x="6629400" y="2971800"/>
            <a:ext cx="1295400" cy="1676400"/>
            <a:chOff x="2085975" y="540861"/>
            <a:chExt cx="4550220" cy="5888514"/>
          </a:xfrm>
        </p:grpSpPr>
        <p:pic>
          <p:nvPicPr>
            <p:cNvPr id="92" name="Picture 2" descr="F:\backup_Jia\work\dataset\baseline\RockClimbing\Easy_Mid_RockClimbing_420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33600" y="609600"/>
              <a:ext cx="4328160" cy="5770880"/>
            </a:xfrm>
            <a:prstGeom prst="rect">
              <a:avLst/>
            </a:prstGeom>
            <a:noFill/>
          </p:spPr>
        </p:pic>
        <p:sp>
          <p:nvSpPr>
            <p:cNvPr id="93" name="Freeform 92"/>
            <p:cNvSpPr/>
            <p:nvPr/>
          </p:nvSpPr>
          <p:spPr>
            <a:xfrm>
              <a:off x="5124450" y="1914525"/>
              <a:ext cx="1009650" cy="3409950"/>
            </a:xfrm>
            <a:custGeom>
              <a:avLst/>
              <a:gdLst>
                <a:gd name="connsiteX0" fmla="*/ 133350 w 1009650"/>
                <a:gd name="connsiteY0" fmla="*/ 781050 h 3409950"/>
                <a:gd name="connsiteX1" fmla="*/ 361950 w 1009650"/>
                <a:gd name="connsiteY1" fmla="*/ 552450 h 3409950"/>
                <a:gd name="connsiteX2" fmla="*/ 314325 w 1009650"/>
                <a:gd name="connsiteY2" fmla="*/ 276225 h 3409950"/>
                <a:gd name="connsiteX3" fmla="*/ 361950 w 1009650"/>
                <a:gd name="connsiteY3" fmla="*/ 85725 h 3409950"/>
                <a:gd name="connsiteX4" fmla="*/ 514350 w 1009650"/>
                <a:gd name="connsiteY4" fmla="*/ 0 h 3409950"/>
                <a:gd name="connsiteX5" fmla="*/ 704850 w 1009650"/>
                <a:gd name="connsiteY5" fmla="*/ 257175 h 3409950"/>
                <a:gd name="connsiteX6" fmla="*/ 666750 w 1009650"/>
                <a:gd name="connsiteY6" fmla="*/ 561975 h 3409950"/>
                <a:gd name="connsiteX7" fmla="*/ 742950 w 1009650"/>
                <a:gd name="connsiteY7" fmla="*/ 647700 h 3409950"/>
                <a:gd name="connsiteX8" fmla="*/ 866775 w 1009650"/>
                <a:gd name="connsiteY8" fmla="*/ 495300 h 3409950"/>
                <a:gd name="connsiteX9" fmla="*/ 1009650 w 1009650"/>
                <a:gd name="connsiteY9" fmla="*/ 390525 h 3409950"/>
                <a:gd name="connsiteX10" fmla="*/ 1000125 w 1009650"/>
                <a:gd name="connsiteY10" fmla="*/ 981075 h 3409950"/>
                <a:gd name="connsiteX11" fmla="*/ 781050 w 1009650"/>
                <a:gd name="connsiteY11" fmla="*/ 971550 h 3409950"/>
                <a:gd name="connsiteX12" fmla="*/ 885825 w 1009650"/>
                <a:gd name="connsiteY12" fmla="*/ 1438275 h 3409950"/>
                <a:gd name="connsiteX13" fmla="*/ 790575 w 1009650"/>
                <a:gd name="connsiteY13" fmla="*/ 1857375 h 3409950"/>
                <a:gd name="connsiteX14" fmla="*/ 495300 w 1009650"/>
                <a:gd name="connsiteY14" fmla="*/ 3114675 h 3409950"/>
                <a:gd name="connsiteX15" fmla="*/ 533400 w 1009650"/>
                <a:gd name="connsiteY15" fmla="*/ 3409950 h 3409950"/>
                <a:gd name="connsiteX16" fmla="*/ 342900 w 1009650"/>
                <a:gd name="connsiteY16" fmla="*/ 3409950 h 3409950"/>
                <a:gd name="connsiteX17" fmla="*/ 247650 w 1009650"/>
                <a:gd name="connsiteY17" fmla="*/ 3190875 h 3409950"/>
                <a:gd name="connsiteX18" fmla="*/ 257175 w 1009650"/>
                <a:gd name="connsiteY18" fmla="*/ 2886075 h 3409950"/>
                <a:gd name="connsiteX19" fmla="*/ 285750 w 1009650"/>
                <a:gd name="connsiteY19" fmla="*/ 2476500 h 3409950"/>
                <a:gd name="connsiteX20" fmla="*/ 276225 w 1009650"/>
                <a:gd name="connsiteY20" fmla="*/ 2295525 h 3409950"/>
                <a:gd name="connsiteX21" fmla="*/ 314325 w 1009650"/>
                <a:gd name="connsiteY21" fmla="*/ 1924050 h 3409950"/>
                <a:gd name="connsiteX22" fmla="*/ 228600 w 1009650"/>
                <a:gd name="connsiteY22" fmla="*/ 1790700 h 3409950"/>
                <a:gd name="connsiteX23" fmla="*/ 247650 w 1009650"/>
                <a:gd name="connsiteY23" fmla="*/ 1514475 h 3409950"/>
                <a:gd name="connsiteX24" fmla="*/ 114300 w 1009650"/>
                <a:gd name="connsiteY24" fmla="*/ 1590675 h 3409950"/>
                <a:gd name="connsiteX25" fmla="*/ 0 w 1009650"/>
                <a:gd name="connsiteY25" fmla="*/ 1333500 h 3409950"/>
                <a:gd name="connsiteX26" fmla="*/ 28575 w 1009650"/>
                <a:gd name="connsiteY26" fmla="*/ 1009650 h 3409950"/>
                <a:gd name="connsiteX27" fmla="*/ 152400 w 1009650"/>
                <a:gd name="connsiteY27" fmla="*/ 704850 h 3409950"/>
                <a:gd name="connsiteX28" fmla="*/ 209550 w 1009650"/>
                <a:gd name="connsiteY28" fmla="*/ 70485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09650" h="3409950">
                  <a:moveTo>
                    <a:pt x="133350" y="781050"/>
                  </a:moveTo>
                  <a:lnTo>
                    <a:pt x="361950" y="552450"/>
                  </a:lnTo>
                  <a:lnTo>
                    <a:pt x="314325" y="276225"/>
                  </a:lnTo>
                  <a:lnTo>
                    <a:pt x="361950" y="85725"/>
                  </a:lnTo>
                  <a:lnTo>
                    <a:pt x="514350" y="0"/>
                  </a:lnTo>
                  <a:lnTo>
                    <a:pt x="704850" y="257175"/>
                  </a:lnTo>
                  <a:lnTo>
                    <a:pt x="666750" y="561975"/>
                  </a:lnTo>
                  <a:lnTo>
                    <a:pt x="742950" y="647700"/>
                  </a:lnTo>
                  <a:lnTo>
                    <a:pt x="866775" y="495300"/>
                  </a:lnTo>
                  <a:lnTo>
                    <a:pt x="1009650" y="390525"/>
                  </a:lnTo>
                  <a:lnTo>
                    <a:pt x="1000125" y="981075"/>
                  </a:lnTo>
                  <a:lnTo>
                    <a:pt x="781050" y="971550"/>
                  </a:lnTo>
                  <a:lnTo>
                    <a:pt x="885825" y="1438275"/>
                  </a:lnTo>
                  <a:lnTo>
                    <a:pt x="790575" y="1857375"/>
                  </a:lnTo>
                  <a:lnTo>
                    <a:pt x="495300" y="3114675"/>
                  </a:lnTo>
                  <a:lnTo>
                    <a:pt x="533400" y="3409950"/>
                  </a:lnTo>
                  <a:lnTo>
                    <a:pt x="342900" y="3409950"/>
                  </a:lnTo>
                  <a:lnTo>
                    <a:pt x="247650" y="3190875"/>
                  </a:lnTo>
                  <a:lnTo>
                    <a:pt x="257175" y="2886075"/>
                  </a:lnTo>
                  <a:lnTo>
                    <a:pt x="285750" y="2476500"/>
                  </a:lnTo>
                  <a:lnTo>
                    <a:pt x="276225" y="2295525"/>
                  </a:lnTo>
                  <a:lnTo>
                    <a:pt x="314325" y="1924050"/>
                  </a:lnTo>
                  <a:lnTo>
                    <a:pt x="228600" y="1790700"/>
                  </a:lnTo>
                  <a:lnTo>
                    <a:pt x="247650" y="1514475"/>
                  </a:lnTo>
                  <a:lnTo>
                    <a:pt x="114300" y="1590675"/>
                  </a:lnTo>
                  <a:lnTo>
                    <a:pt x="0" y="1333500"/>
                  </a:lnTo>
                  <a:lnTo>
                    <a:pt x="28575" y="1009650"/>
                  </a:lnTo>
                  <a:lnTo>
                    <a:pt x="152400" y="704850"/>
                  </a:lnTo>
                  <a:lnTo>
                    <a:pt x="209550" y="704850"/>
                  </a:lnTo>
                </a:path>
              </a:pathLst>
            </a:custGeom>
            <a:solidFill>
              <a:srgbClr val="FF33CC">
                <a:alpha val="50196"/>
              </a:srgbClr>
            </a:solidFill>
            <a:ln w="38100" cap="flat" cmpd="sng" algn="ctr">
              <a:solidFill>
                <a:srgbClr val="FF33C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>
              <a:off x="5086350" y="590550"/>
              <a:ext cx="1381125" cy="5772150"/>
            </a:xfrm>
            <a:custGeom>
              <a:avLst/>
              <a:gdLst>
                <a:gd name="connsiteX0" fmla="*/ 0 w 1381125"/>
                <a:gd name="connsiteY0" fmla="*/ 9525 h 5772150"/>
                <a:gd name="connsiteX1" fmla="*/ 171450 w 1381125"/>
                <a:gd name="connsiteY1" fmla="*/ 790575 h 5772150"/>
                <a:gd name="connsiteX2" fmla="*/ 285750 w 1381125"/>
                <a:gd name="connsiteY2" fmla="*/ 895350 h 5772150"/>
                <a:gd name="connsiteX3" fmla="*/ 247650 w 1381125"/>
                <a:gd name="connsiteY3" fmla="*/ 1562100 h 5772150"/>
                <a:gd name="connsiteX4" fmla="*/ 333375 w 1381125"/>
                <a:gd name="connsiteY4" fmla="*/ 1609725 h 5772150"/>
                <a:gd name="connsiteX5" fmla="*/ 371475 w 1381125"/>
                <a:gd name="connsiteY5" fmla="*/ 1381125 h 5772150"/>
                <a:gd name="connsiteX6" fmla="*/ 504825 w 1381125"/>
                <a:gd name="connsiteY6" fmla="*/ 1333500 h 5772150"/>
                <a:gd name="connsiteX7" fmla="*/ 561975 w 1381125"/>
                <a:gd name="connsiteY7" fmla="*/ 1295400 h 5772150"/>
                <a:gd name="connsiteX8" fmla="*/ 704850 w 1381125"/>
                <a:gd name="connsiteY8" fmla="*/ 1466850 h 5772150"/>
                <a:gd name="connsiteX9" fmla="*/ 781050 w 1381125"/>
                <a:gd name="connsiteY9" fmla="*/ 1638300 h 5772150"/>
                <a:gd name="connsiteX10" fmla="*/ 714375 w 1381125"/>
                <a:gd name="connsiteY10" fmla="*/ 1905000 h 5772150"/>
                <a:gd name="connsiteX11" fmla="*/ 771525 w 1381125"/>
                <a:gd name="connsiteY11" fmla="*/ 1943100 h 5772150"/>
                <a:gd name="connsiteX12" fmla="*/ 952500 w 1381125"/>
                <a:gd name="connsiteY12" fmla="*/ 1724025 h 5772150"/>
                <a:gd name="connsiteX13" fmla="*/ 1028700 w 1381125"/>
                <a:gd name="connsiteY13" fmla="*/ 1676400 h 5772150"/>
                <a:gd name="connsiteX14" fmla="*/ 1085850 w 1381125"/>
                <a:gd name="connsiteY14" fmla="*/ 1695450 h 5772150"/>
                <a:gd name="connsiteX15" fmla="*/ 1066800 w 1381125"/>
                <a:gd name="connsiteY15" fmla="*/ 2352675 h 5772150"/>
                <a:gd name="connsiteX16" fmla="*/ 847725 w 1381125"/>
                <a:gd name="connsiteY16" fmla="*/ 2333625 h 5772150"/>
                <a:gd name="connsiteX17" fmla="*/ 952500 w 1381125"/>
                <a:gd name="connsiteY17" fmla="*/ 2752725 h 5772150"/>
                <a:gd name="connsiteX18" fmla="*/ 533400 w 1381125"/>
                <a:gd name="connsiteY18" fmla="*/ 4524375 h 5772150"/>
                <a:gd name="connsiteX19" fmla="*/ 609600 w 1381125"/>
                <a:gd name="connsiteY19" fmla="*/ 4705350 h 5772150"/>
                <a:gd name="connsiteX20" fmla="*/ 600075 w 1381125"/>
                <a:gd name="connsiteY20" fmla="*/ 4819650 h 5772150"/>
                <a:gd name="connsiteX21" fmla="*/ 381000 w 1381125"/>
                <a:gd name="connsiteY21" fmla="*/ 4762500 h 5772150"/>
                <a:gd name="connsiteX22" fmla="*/ 314325 w 1381125"/>
                <a:gd name="connsiteY22" fmla="*/ 4772025 h 5772150"/>
                <a:gd name="connsiteX23" fmla="*/ 400050 w 1381125"/>
                <a:gd name="connsiteY23" fmla="*/ 5772150 h 5772150"/>
                <a:gd name="connsiteX24" fmla="*/ 1381125 w 1381125"/>
                <a:gd name="connsiteY24" fmla="*/ 5772150 h 5772150"/>
                <a:gd name="connsiteX25" fmla="*/ 1362075 w 1381125"/>
                <a:gd name="connsiteY25" fmla="*/ 0 h 5772150"/>
                <a:gd name="connsiteX26" fmla="*/ 0 w 1381125"/>
                <a:gd name="connsiteY26" fmla="*/ 9525 h 57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1125" h="5772150">
                  <a:moveTo>
                    <a:pt x="0" y="9525"/>
                  </a:moveTo>
                  <a:lnTo>
                    <a:pt x="171450" y="790575"/>
                  </a:lnTo>
                  <a:lnTo>
                    <a:pt x="285750" y="895350"/>
                  </a:lnTo>
                  <a:lnTo>
                    <a:pt x="247650" y="1562100"/>
                  </a:lnTo>
                  <a:lnTo>
                    <a:pt x="333375" y="1609725"/>
                  </a:lnTo>
                  <a:lnTo>
                    <a:pt x="371475" y="1381125"/>
                  </a:lnTo>
                  <a:lnTo>
                    <a:pt x="504825" y="1333500"/>
                  </a:lnTo>
                  <a:lnTo>
                    <a:pt x="561975" y="1295400"/>
                  </a:lnTo>
                  <a:lnTo>
                    <a:pt x="704850" y="1466850"/>
                  </a:lnTo>
                  <a:lnTo>
                    <a:pt x="781050" y="1638300"/>
                  </a:lnTo>
                  <a:lnTo>
                    <a:pt x="714375" y="1905000"/>
                  </a:lnTo>
                  <a:lnTo>
                    <a:pt x="771525" y="1943100"/>
                  </a:lnTo>
                  <a:lnTo>
                    <a:pt x="952500" y="1724025"/>
                  </a:lnTo>
                  <a:lnTo>
                    <a:pt x="1028700" y="1676400"/>
                  </a:lnTo>
                  <a:lnTo>
                    <a:pt x="1085850" y="1695450"/>
                  </a:lnTo>
                  <a:lnTo>
                    <a:pt x="1066800" y="2352675"/>
                  </a:lnTo>
                  <a:lnTo>
                    <a:pt x="847725" y="2333625"/>
                  </a:lnTo>
                  <a:lnTo>
                    <a:pt x="952500" y="2752725"/>
                  </a:lnTo>
                  <a:lnTo>
                    <a:pt x="533400" y="4524375"/>
                  </a:lnTo>
                  <a:lnTo>
                    <a:pt x="609600" y="4705350"/>
                  </a:lnTo>
                  <a:lnTo>
                    <a:pt x="600075" y="4819650"/>
                  </a:lnTo>
                  <a:lnTo>
                    <a:pt x="381000" y="4762500"/>
                  </a:lnTo>
                  <a:lnTo>
                    <a:pt x="314325" y="4772025"/>
                  </a:lnTo>
                  <a:lnTo>
                    <a:pt x="400050" y="5772150"/>
                  </a:lnTo>
                  <a:lnTo>
                    <a:pt x="1381125" y="5772150"/>
                  </a:lnTo>
                  <a:lnTo>
                    <a:pt x="136207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FF6600">
                <a:alpha val="50196"/>
              </a:srgbClr>
            </a:solidFill>
            <a:ln w="25400" cap="flat" cmpd="sng" algn="ctr">
              <a:solidFill>
                <a:srgbClr val="FF99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 dirty="0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2105025" y="1790700"/>
              <a:ext cx="3381375" cy="4638675"/>
            </a:xfrm>
            <a:custGeom>
              <a:avLst/>
              <a:gdLst>
                <a:gd name="connsiteX0" fmla="*/ 3152775 w 3381375"/>
                <a:gd name="connsiteY0" fmla="*/ 47625 h 4638675"/>
                <a:gd name="connsiteX1" fmla="*/ 2247900 w 3381375"/>
                <a:gd name="connsiteY1" fmla="*/ 962025 h 4638675"/>
                <a:gd name="connsiteX2" fmla="*/ 0 w 3381375"/>
                <a:gd name="connsiteY2" fmla="*/ 2543175 h 4638675"/>
                <a:gd name="connsiteX3" fmla="*/ 19050 w 3381375"/>
                <a:gd name="connsiteY3" fmla="*/ 4638675 h 4638675"/>
                <a:gd name="connsiteX4" fmla="*/ 3381375 w 3381375"/>
                <a:gd name="connsiteY4" fmla="*/ 4572000 h 4638675"/>
                <a:gd name="connsiteX5" fmla="*/ 3286125 w 3381375"/>
                <a:gd name="connsiteY5" fmla="*/ 3562350 h 4638675"/>
                <a:gd name="connsiteX6" fmla="*/ 3343275 w 3381375"/>
                <a:gd name="connsiteY6" fmla="*/ 3505200 h 4638675"/>
                <a:gd name="connsiteX7" fmla="*/ 3238500 w 3381375"/>
                <a:gd name="connsiteY7" fmla="*/ 3333750 h 4638675"/>
                <a:gd name="connsiteX8" fmla="*/ 3295650 w 3381375"/>
                <a:gd name="connsiteY8" fmla="*/ 2047875 h 4638675"/>
                <a:gd name="connsiteX9" fmla="*/ 3219450 w 3381375"/>
                <a:gd name="connsiteY9" fmla="*/ 1962150 h 4638675"/>
                <a:gd name="connsiteX10" fmla="*/ 3238500 w 3381375"/>
                <a:gd name="connsiteY10" fmla="*/ 1676400 h 4638675"/>
                <a:gd name="connsiteX11" fmla="*/ 3114675 w 3381375"/>
                <a:gd name="connsiteY11" fmla="*/ 1771650 h 4638675"/>
                <a:gd name="connsiteX12" fmla="*/ 3000375 w 3381375"/>
                <a:gd name="connsiteY12" fmla="*/ 1466850 h 4638675"/>
                <a:gd name="connsiteX13" fmla="*/ 3028950 w 3381375"/>
                <a:gd name="connsiteY13" fmla="*/ 1104900 h 4638675"/>
                <a:gd name="connsiteX14" fmla="*/ 3152775 w 3381375"/>
                <a:gd name="connsiteY14" fmla="*/ 819150 h 4638675"/>
                <a:gd name="connsiteX15" fmla="*/ 3248025 w 3381375"/>
                <a:gd name="connsiteY15" fmla="*/ 790575 h 4638675"/>
                <a:gd name="connsiteX16" fmla="*/ 3371850 w 3381375"/>
                <a:gd name="connsiteY16" fmla="*/ 657225 h 4638675"/>
                <a:gd name="connsiteX17" fmla="*/ 3305175 w 3381375"/>
                <a:gd name="connsiteY17" fmla="*/ 428625 h 4638675"/>
                <a:gd name="connsiteX18" fmla="*/ 3200400 w 3381375"/>
                <a:gd name="connsiteY18" fmla="*/ 352425 h 4638675"/>
                <a:gd name="connsiteX19" fmla="*/ 3219450 w 3381375"/>
                <a:gd name="connsiteY19" fmla="*/ 0 h 4638675"/>
                <a:gd name="connsiteX20" fmla="*/ 3152775 w 3381375"/>
                <a:gd name="connsiteY20" fmla="*/ 47625 h 463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81375" h="4638675">
                  <a:moveTo>
                    <a:pt x="3152775" y="47625"/>
                  </a:moveTo>
                  <a:lnTo>
                    <a:pt x="2247900" y="962025"/>
                  </a:lnTo>
                  <a:lnTo>
                    <a:pt x="0" y="2543175"/>
                  </a:lnTo>
                  <a:lnTo>
                    <a:pt x="19050" y="4638675"/>
                  </a:lnTo>
                  <a:lnTo>
                    <a:pt x="3381375" y="4572000"/>
                  </a:lnTo>
                  <a:lnTo>
                    <a:pt x="3286125" y="3562350"/>
                  </a:lnTo>
                  <a:lnTo>
                    <a:pt x="3343275" y="3505200"/>
                  </a:lnTo>
                  <a:lnTo>
                    <a:pt x="3238500" y="3333750"/>
                  </a:lnTo>
                  <a:lnTo>
                    <a:pt x="3295650" y="2047875"/>
                  </a:lnTo>
                  <a:lnTo>
                    <a:pt x="3219450" y="1962150"/>
                  </a:lnTo>
                  <a:lnTo>
                    <a:pt x="3238500" y="1676400"/>
                  </a:lnTo>
                  <a:lnTo>
                    <a:pt x="3114675" y="1771650"/>
                  </a:lnTo>
                  <a:lnTo>
                    <a:pt x="3000375" y="1466850"/>
                  </a:lnTo>
                  <a:lnTo>
                    <a:pt x="3028950" y="1104900"/>
                  </a:lnTo>
                  <a:lnTo>
                    <a:pt x="3152775" y="819150"/>
                  </a:lnTo>
                  <a:lnTo>
                    <a:pt x="3248025" y="790575"/>
                  </a:lnTo>
                  <a:lnTo>
                    <a:pt x="3371850" y="657225"/>
                  </a:lnTo>
                  <a:lnTo>
                    <a:pt x="3305175" y="428625"/>
                  </a:lnTo>
                  <a:lnTo>
                    <a:pt x="3200400" y="352425"/>
                  </a:lnTo>
                  <a:lnTo>
                    <a:pt x="3219450" y="0"/>
                  </a:lnTo>
                  <a:lnTo>
                    <a:pt x="3152775" y="47625"/>
                  </a:ln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81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2085975" y="828675"/>
              <a:ext cx="3276600" cy="3467100"/>
            </a:xfrm>
            <a:custGeom>
              <a:avLst/>
              <a:gdLst>
                <a:gd name="connsiteX0" fmla="*/ 76200 w 3276600"/>
                <a:gd name="connsiteY0" fmla="*/ 495300 h 3467100"/>
                <a:gd name="connsiteX1" fmla="*/ 1152525 w 3276600"/>
                <a:gd name="connsiteY1" fmla="*/ 438150 h 3467100"/>
                <a:gd name="connsiteX2" fmla="*/ 1781175 w 3276600"/>
                <a:gd name="connsiteY2" fmla="*/ 266700 h 3467100"/>
                <a:gd name="connsiteX3" fmla="*/ 2000250 w 3276600"/>
                <a:gd name="connsiteY3" fmla="*/ 114300 h 3467100"/>
                <a:gd name="connsiteX4" fmla="*/ 3019425 w 3276600"/>
                <a:gd name="connsiteY4" fmla="*/ 0 h 3467100"/>
                <a:gd name="connsiteX5" fmla="*/ 3038475 w 3276600"/>
                <a:gd name="connsiteY5" fmla="*/ 0 h 3467100"/>
                <a:gd name="connsiteX6" fmla="*/ 3171825 w 3276600"/>
                <a:gd name="connsiteY6" fmla="*/ 666750 h 3467100"/>
                <a:gd name="connsiteX7" fmla="*/ 3190875 w 3276600"/>
                <a:gd name="connsiteY7" fmla="*/ 609600 h 3467100"/>
                <a:gd name="connsiteX8" fmla="*/ 3276600 w 3276600"/>
                <a:gd name="connsiteY8" fmla="*/ 704850 h 3467100"/>
                <a:gd name="connsiteX9" fmla="*/ 3238500 w 3276600"/>
                <a:gd name="connsiteY9" fmla="*/ 933450 h 3467100"/>
                <a:gd name="connsiteX10" fmla="*/ 2238375 w 3276600"/>
                <a:gd name="connsiteY10" fmla="*/ 1943100 h 3467100"/>
                <a:gd name="connsiteX11" fmla="*/ 0 w 3276600"/>
                <a:gd name="connsiteY11" fmla="*/ 3467100 h 3467100"/>
                <a:gd name="connsiteX12" fmla="*/ 76200 w 3276600"/>
                <a:gd name="connsiteY12" fmla="*/ 49530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6600" h="3467100">
                  <a:moveTo>
                    <a:pt x="76200" y="495300"/>
                  </a:moveTo>
                  <a:lnTo>
                    <a:pt x="1152525" y="438150"/>
                  </a:lnTo>
                  <a:lnTo>
                    <a:pt x="1781175" y="266700"/>
                  </a:lnTo>
                  <a:lnTo>
                    <a:pt x="2000250" y="114300"/>
                  </a:lnTo>
                  <a:lnTo>
                    <a:pt x="3019425" y="0"/>
                  </a:lnTo>
                  <a:lnTo>
                    <a:pt x="3038475" y="0"/>
                  </a:lnTo>
                  <a:lnTo>
                    <a:pt x="3171825" y="666750"/>
                  </a:lnTo>
                  <a:lnTo>
                    <a:pt x="3190875" y="609600"/>
                  </a:lnTo>
                  <a:lnTo>
                    <a:pt x="3276600" y="704850"/>
                  </a:lnTo>
                  <a:lnTo>
                    <a:pt x="3238500" y="933450"/>
                  </a:lnTo>
                  <a:lnTo>
                    <a:pt x="2238375" y="1943100"/>
                  </a:lnTo>
                  <a:lnTo>
                    <a:pt x="0" y="3467100"/>
                  </a:lnTo>
                  <a:lnTo>
                    <a:pt x="76200" y="495300"/>
                  </a:lnTo>
                  <a:close/>
                </a:path>
              </a:pathLst>
            </a:custGeom>
            <a:solidFill>
              <a:srgbClr val="FFFF66">
                <a:alpha val="50196"/>
              </a:srgbClr>
            </a:solidFill>
            <a:ln w="38100" cap="flat" cmpd="sng" algn="ctr">
              <a:solidFill>
                <a:srgbClr val="FFFF6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2124075" y="590550"/>
              <a:ext cx="3000375" cy="790575"/>
            </a:xfrm>
            <a:custGeom>
              <a:avLst/>
              <a:gdLst>
                <a:gd name="connsiteX0" fmla="*/ 2924175 w 3000375"/>
                <a:gd name="connsiteY0" fmla="*/ 0 h 790575"/>
                <a:gd name="connsiteX1" fmla="*/ 0 w 3000375"/>
                <a:gd name="connsiteY1" fmla="*/ 38100 h 790575"/>
                <a:gd name="connsiteX2" fmla="*/ 19050 w 3000375"/>
                <a:gd name="connsiteY2" fmla="*/ 790575 h 790575"/>
                <a:gd name="connsiteX3" fmla="*/ 38100 w 3000375"/>
                <a:gd name="connsiteY3" fmla="*/ 714375 h 790575"/>
                <a:gd name="connsiteX4" fmla="*/ 1057275 w 3000375"/>
                <a:gd name="connsiteY4" fmla="*/ 685800 h 790575"/>
                <a:gd name="connsiteX5" fmla="*/ 1762125 w 3000375"/>
                <a:gd name="connsiteY5" fmla="*/ 476250 h 790575"/>
                <a:gd name="connsiteX6" fmla="*/ 1962150 w 3000375"/>
                <a:gd name="connsiteY6" fmla="*/ 333375 h 790575"/>
                <a:gd name="connsiteX7" fmla="*/ 3000375 w 3000375"/>
                <a:gd name="connsiteY7" fmla="*/ 219075 h 790575"/>
                <a:gd name="connsiteX8" fmla="*/ 2924175 w 3000375"/>
                <a:gd name="connsiteY8" fmla="*/ 0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375" h="790575">
                  <a:moveTo>
                    <a:pt x="2924175" y="0"/>
                  </a:moveTo>
                  <a:lnTo>
                    <a:pt x="0" y="38100"/>
                  </a:lnTo>
                  <a:lnTo>
                    <a:pt x="19050" y="790575"/>
                  </a:lnTo>
                  <a:lnTo>
                    <a:pt x="38100" y="714375"/>
                  </a:lnTo>
                  <a:lnTo>
                    <a:pt x="1057275" y="685800"/>
                  </a:lnTo>
                  <a:lnTo>
                    <a:pt x="1762125" y="476250"/>
                  </a:lnTo>
                  <a:lnTo>
                    <a:pt x="1962150" y="333375"/>
                  </a:lnTo>
                  <a:lnTo>
                    <a:pt x="3000375" y="219075"/>
                  </a:lnTo>
                  <a:lnTo>
                    <a:pt x="2924175" y="0"/>
                  </a:lnTo>
                  <a:close/>
                </a:path>
              </a:pathLst>
            </a:custGeom>
            <a:solidFill>
              <a:srgbClr val="CCCC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225513" y="540861"/>
              <a:ext cx="1292530" cy="811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>
                <a:defRPr/>
              </a:pPr>
              <a:r>
                <a:rPr lang="en-US" sz="120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+mn-ea"/>
                  <a:cs typeface="Arial" pitchFamily="34" charset="0"/>
                </a:rPr>
                <a:t>Sky</a:t>
              </a:r>
              <a:endParaRPr lang="en-US" sz="28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548596" y="3369083"/>
              <a:ext cx="3087599" cy="1081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>
                <a:defRPr/>
              </a:pPr>
              <a:r>
                <a:rPr lang="en-US" sz="1400" dirty="0">
                  <a:solidFill>
                    <a:srgbClr val="FF33CC"/>
                  </a:solidFill>
                  <a:latin typeface="Arial" pitchFamily="34" charset="0"/>
                  <a:ea typeface="+mn-ea"/>
                  <a:cs typeface="Arial" pitchFamily="34" charset="0"/>
                </a:rPr>
                <a:t>Athlete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672035" y="4280310"/>
              <a:ext cx="2129534" cy="1189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defRPr/>
              </a:pPr>
              <a:r>
                <a:rPr lang="en-US" sz="1600" dirty="0">
                  <a:solidFill>
                    <a:srgbClr val="00B0F0"/>
                  </a:solidFill>
                  <a:latin typeface="Arial" pitchFamily="34" charset="0"/>
                  <a:ea typeface="+mn-ea"/>
                  <a:cs typeface="Arial" pitchFamily="34" charset="0"/>
                </a:rPr>
                <a:t>Tree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67162" y="1611500"/>
              <a:ext cx="2863073" cy="91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>
                <a:defRPr/>
              </a:pPr>
              <a:r>
                <a:rPr lang="en-US" sz="1100" dirty="0">
                  <a:solidFill>
                    <a:srgbClr val="00B050"/>
                  </a:solidFill>
                  <a:latin typeface="Arial" pitchFamily="34" charset="0"/>
                  <a:ea typeface="+mn-ea"/>
                  <a:cs typeface="Arial" pitchFamily="34" charset="0"/>
                </a:rPr>
                <a:t>Mountain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494915" y="764122"/>
              <a:ext cx="1966244" cy="972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defRPr/>
              </a:pPr>
              <a:r>
                <a:rPr lang="en-US" sz="1200" b="1" dirty="0">
                  <a:solidFill>
                    <a:srgbClr val="996600"/>
                  </a:solidFill>
                  <a:latin typeface="Arial" pitchFamily="34" charset="0"/>
                  <a:ea typeface="+mn-ea"/>
                  <a:cs typeface="Arial" pitchFamily="34" charset="0"/>
                </a:rPr>
                <a:t>Rock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7848600" y="3048000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Class: </a:t>
            </a:r>
          </a:p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Rock climbing</a:t>
            </a:r>
          </a:p>
        </p:txBody>
      </p:sp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7980530" y="3556337"/>
            <a:ext cx="706270" cy="1015663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000" kern="1200" dirty="0">
                <a:solidFill>
                  <a:srgbClr val="FF33CC"/>
                </a:solidFill>
                <a:latin typeface="Arial" pitchFamily="34" charset="0"/>
                <a:ea typeface="+mn-ea"/>
                <a:cs typeface="Arial" pitchFamily="34" charset="0"/>
              </a:rPr>
              <a:t>Athlete</a:t>
            </a:r>
          </a:p>
          <a:p>
            <a:pPr algn="l" rtl="0"/>
            <a:r>
              <a:rPr lang="en-US" sz="1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Mountain</a:t>
            </a:r>
          </a:p>
          <a:p>
            <a:pPr algn="l" rtl="0"/>
            <a:r>
              <a:rPr lang="en-US" sz="1000" kern="1200" dirty="0">
                <a:solidFill>
                  <a:srgbClr val="0066FF"/>
                </a:solidFill>
                <a:latin typeface="Arial" pitchFamily="34" charset="0"/>
                <a:ea typeface="+mn-ea"/>
                <a:cs typeface="Arial" pitchFamily="34" charset="0"/>
              </a:rPr>
              <a:t>Trees</a:t>
            </a:r>
          </a:p>
          <a:p>
            <a:pPr algn="l" rtl="0"/>
            <a:r>
              <a:rPr lang="en-US" sz="1000" kern="1200" dirty="0">
                <a:solidFill>
                  <a:srgbClr val="FFC000"/>
                </a:solidFill>
                <a:latin typeface="Arial" pitchFamily="34" charset="0"/>
                <a:ea typeface="+mn-ea"/>
                <a:cs typeface="Arial" pitchFamily="34" charset="0"/>
              </a:rPr>
              <a:t>Rock</a:t>
            </a:r>
          </a:p>
          <a:p>
            <a:pPr algn="l" rtl="0"/>
            <a:r>
              <a:rPr lang="en-US" sz="1000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ea typeface="+mn-ea"/>
                <a:cs typeface="Arial" pitchFamily="34" charset="0"/>
              </a:rPr>
              <a:t>Sky</a:t>
            </a:r>
          </a:p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Ascent</a:t>
            </a:r>
          </a:p>
        </p:txBody>
      </p:sp>
      <p:pic>
        <p:nvPicPr>
          <p:cNvPr id="115" name="Picture 2" descr="F:\backup_Jia\work\dataset\baseline\sailing\Easy_Mid_sailing_61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0" y="5257800"/>
            <a:ext cx="1595750" cy="1196813"/>
          </a:xfrm>
          <a:prstGeom prst="rect">
            <a:avLst/>
          </a:prstGeom>
          <a:noFill/>
        </p:spPr>
      </p:pic>
      <p:grpSp>
        <p:nvGrpSpPr>
          <p:cNvPr id="31" name="Group 120"/>
          <p:cNvGrpSpPr/>
          <p:nvPr/>
        </p:nvGrpSpPr>
        <p:grpSpPr>
          <a:xfrm>
            <a:off x="6271249" y="5181600"/>
            <a:ext cx="1729751" cy="1260063"/>
            <a:chOff x="2129150" y="3999406"/>
            <a:chExt cx="1729751" cy="1260063"/>
          </a:xfrm>
        </p:grpSpPr>
        <p:grpSp>
          <p:nvGrpSpPr>
            <p:cNvPr id="32" name="Group 19"/>
            <p:cNvGrpSpPr/>
            <p:nvPr/>
          </p:nvGrpSpPr>
          <p:grpSpPr>
            <a:xfrm>
              <a:off x="2129148" y="3999406"/>
              <a:ext cx="1729751" cy="1260063"/>
              <a:chOff x="2129150" y="1600200"/>
              <a:chExt cx="5023260" cy="3659269"/>
            </a:xfrm>
          </p:grpSpPr>
          <p:pic>
            <p:nvPicPr>
              <p:cNvPr id="124" name="Picture 2" descr="F:\backup_Jia\work\dataset\baseline\sailing\Easy_Mid_sailing_615.jp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133600" y="1600200"/>
                <a:ext cx="4876800" cy="3657600"/>
              </a:xfrm>
              <a:prstGeom prst="rect">
                <a:avLst/>
              </a:prstGeom>
              <a:noFill/>
            </p:spPr>
          </p:pic>
          <p:sp>
            <p:nvSpPr>
              <p:cNvPr id="125" name="Freeform 124"/>
              <p:cNvSpPr/>
              <p:nvPr/>
            </p:nvSpPr>
            <p:spPr>
              <a:xfrm>
                <a:off x="2135825" y="2376105"/>
                <a:ext cx="4865676" cy="2089104"/>
              </a:xfrm>
              <a:custGeom>
                <a:avLst/>
                <a:gdLst>
                  <a:gd name="connsiteX0" fmla="*/ 6674 w 4865676"/>
                  <a:gd name="connsiteY0" fmla="*/ 1381612 h 2089104"/>
                  <a:gd name="connsiteX1" fmla="*/ 220257 w 4865676"/>
                  <a:gd name="connsiteY1" fmla="*/ 1341565 h 2089104"/>
                  <a:gd name="connsiteX2" fmla="*/ 447188 w 4865676"/>
                  <a:gd name="connsiteY2" fmla="*/ 1681962 h 2089104"/>
                  <a:gd name="connsiteX3" fmla="*/ 560654 w 4865676"/>
                  <a:gd name="connsiteY3" fmla="*/ 1802102 h 2089104"/>
                  <a:gd name="connsiteX4" fmla="*/ 754213 w 4865676"/>
                  <a:gd name="connsiteY4" fmla="*/ 1675288 h 2089104"/>
                  <a:gd name="connsiteX5" fmla="*/ 854330 w 4865676"/>
                  <a:gd name="connsiteY5" fmla="*/ 1568496 h 2089104"/>
                  <a:gd name="connsiteX6" fmla="*/ 947772 w 4865676"/>
                  <a:gd name="connsiteY6" fmla="*/ 1188053 h 2089104"/>
                  <a:gd name="connsiteX7" fmla="*/ 1281495 w 4865676"/>
                  <a:gd name="connsiteY7" fmla="*/ 934423 h 2089104"/>
                  <a:gd name="connsiteX8" fmla="*/ 1428333 w 4865676"/>
                  <a:gd name="connsiteY8" fmla="*/ 827632 h 2089104"/>
                  <a:gd name="connsiteX9" fmla="*/ 1648590 w 4865676"/>
                  <a:gd name="connsiteY9" fmla="*/ 820958 h 2089104"/>
                  <a:gd name="connsiteX10" fmla="*/ 1828800 w 4865676"/>
                  <a:gd name="connsiteY10" fmla="*/ 1001168 h 2089104"/>
                  <a:gd name="connsiteX11" fmla="*/ 1942266 w 4865676"/>
                  <a:gd name="connsiteY11" fmla="*/ 974470 h 2089104"/>
                  <a:gd name="connsiteX12" fmla="*/ 2035708 w 4865676"/>
                  <a:gd name="connsiteY12" fmla="*/ 780911 h 2089104"/>
                  <a:gd name="connsiteX13" fmla="*/ 1942266 w 4865676"/>
                  <a:gd name="connsiteY13" fmla="*/ 634073 h 2089104"/>
                  <a:gd name="connsiteX14" fmla="*/ 2055731 w 4865676"/>
                  <a:gd name="connsiteY14" fmla="*/ 560654 h 2089104"/>
                  <a:gd name="connsiteX15" fmla="*/ 2135825 w 4865676"/>
                  <a:gd name="connsiteY15" fmla="*/ 600701 h 2089104"/>
                  <a:gd name="connsiteX16" fmla="*/ 2302686 w 4865676"/>
                  <a:gd name="connsiteY16" fmla="*/ 300350 h 2089104"/>
                  <a:gd name="connsiteX17" fmla="*/ 2456198 w 4865676"/>
                  <a:gd name="connsiteY17" fmla="*/ 253629 h 2089104"/>
                  <a:gd name="connsiteX18" fmla="*/ 2749874 w 4865676"/>
                  <a:gd name="connsiteY18" fmla="*/ 580677 h 2089104"/>
                  <a:gd name="connsiteX19" fmla="*/ 2796595 w 4865676"/>
                  <a:gd name="connsiteY19" fmla="*/ 727515 h 2089104"/>
                  <a:gd name="connsiteX20" fmla="*/ 2870014 w 4865676"/>
                  <a:gd name="connsiteY20" fmla="*/ 0 h 2089104"/>
                  <a:gd name="connsiteX21" fmla="*/ 3423994 w 4865676"/>
                  <a:gd name="connsiteY21" fmla="*/ 861004 h 2089104"/>
                  <a:gd name="connsiteX22" fmla="*/ 3657600 w 4865676"/>
                  <a:gd name="connsiteY22" fmla="*/ 887702 h 2089104"/>
                  <a:gd name="connsiteX23" fmla="*/ 3657600 w 4865676"/>
                  <a:gd name="connsiteY23" fmla="*/ 780911 h 2089104"/>
                  <a:gd name="connsiteX24" fmla="*/ 3884531 w 4865676"/>
                  <a:gd name="connsiteY24" fmla="*/ 787586 h 2089104"/>
                  <a:gd name="connsiteX25" fmla="*/ 4144835 w 4865676"/>
                  <a:gd name="connsiteY25" fmla="*/ 901051 h 2089104"/>
                  <a:gd name="connsiteX26" fmla="*/ 4418487 w 4865676"/>
                  <a:gd name="connsiteY26" fmla="*/ 894377 h 2089104"/>
                  <a:gd name="connsiteX27" fmla="*/ 4685466 w 4865676"/>
                  <a:gd name="connsiteY27" fmla="*/ 961121 h 2089104"/>
                  <a:gd name="connsiteX28" fmla="*/ 4758884 w 4865676"/>
                  <a:gd name="connsiteY28" fmla="*/ 941098 h 2089104"/>
                  <a:gd name="connsiteX29" fmla="*/ 4838978 w 4865676"/>
                  <a:gd name="connsiteY29" fmla="*/ 927749 h 2089104"/>
                  <a:gd name="connsiteX30" fmla="*/ 4852327 w 4865676"/>
                  <a:gd name="connsiteY30" fmla="*/ 907726 h 2089104"/>
                  <a:gd name="connsiteX31" fmla="*/ 4865676 w 4865676"/>
                  <a:gd name="connsiteY31" fmla="*/ 2089104 h 2089104"/>
                  <a:gd name="connsiteX32" fmla="*/ 907725 w 4865676"/>
                  <a:gd name="connsiteY32" fmla="*/ 2075755 h 2089104"/>
                  <a:gd name="connsiteX33" fmla="*/ 901051 w 4865676"/>
                  <a:gd name="connsiteY33" fmla="*/ 1968964 h 2089104"/>
                  <a:gd name="connsiteX34" fmla="*/ 0 w 4865676"/>
                  <a:gd name="connsiteY34" fmla="*/ 2002336 h 2089104"/>
                  <a:gd name="connsiteX35" fmla="*/ 6674 w 4865676"/>
                  <a:gd name="connsiteY35" fmla="*/ 1381612 h 208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65676" h="2089104">
                    <a:moveTo>
                      <a:pt x="6674" y="1381612"/>
                    </a:moveTo>
                    <a:lnTo>
                      <a:pt x="220257" y="1341565"/>
                    </a:lnTo>
                    <a:lnTo>
                      <a:pt x="447188" y="1681962"/>
                    </a:lnTo>
                    <a:lnTo>
                      <a:pt x="560654" y="1802102"/>
                    </a:lnTo>
                    <a:lnTo>
                      <a:pt x="754213" y="1675288"/>
                    </a:lnTo>
                    <a:lnTo>
                      <a:pt x="854330" y="1568496"/>
                    </a:lnTo>
                    <a:lnTo>
                      <a:pt x="947772" y="1188053"/>
                    </a:lnTo>
                    <a:lnTo>
                      <a:pt x="1281495" y="934423"/>
                    </a:lnTo>
                    <a:lnTo>
                      <a:pt x="1428333" y="827632"/>
                    </a:lnTo>
                    <a:lnTo>
                      <a:pt x="1648590" y="820958"/>
                    </a:lnTo>
                    <a:lnTo>
                      <a:pt x="1828800" y="1001168"/>
                    </a:lnTo>
                    <a:lnTo>
                      <a:pt x="1942266" y="974470"/>
                    </a:lnTo>
                    <a:lnTo>
                      <a:pt x="2035708" y="780911"/>
                    </a:lnTo>
                    <a:lnTo>
                      <a:pt x="1942266" y="634073"/>
                    </a:lnTo>
                    <a:lnTo>
                      <a:pt x="2055731" y="560654"/>
                    </a:lnTo>
                    <a:lnTo>
                      <a:pt x="2135825" y="600701"/>
                    </a:lnTo>
                    <a:lnTo>
                      <a:pt x="2302686" y="300350"/>
                    </a:lnTo>
                    <a:lnTo>
                      <a:pt x="2456198" y="253629"/>
                    </a:lnTo>
                    <a:lnTo>
                      <a:pt x="2749874" y="580677"/>
                    </a:lnTo>
                    <a:lnTo>
                      <a:pt x="2796595" y="727515"/>
                    </a:lnTo>
                    <a:lnTo>
                      <a:pt x="2870014" y="0"/>
                    </a:lnTo>
                    <a:lnTo>
                      <a:pt x="3423994" y="861004"/>
                    </a:lnTo>
                    <a:lnTo>
                      <a:pt x="3657600" y="887702"/>
                    </a:lnTo>
                    <a:lnTo>
                      <a:pt x="3657600" y="780911"/>
                    </a:lnTo>
                    <a:lnTo>
                      <a:pt x="3884531" y="787586"/>
                    </a:lnTo>
                    <a:lnTo>
                      <a:pt x="4144835" y="901051"/>
                    </a:lnTo>
                    <a:lnTo>
                      <a:pt x="4418487" y="894377"/>
                    </a:lnTo>
                    <a:cubicBezTo>
                      <a:pt x="4700996" y="915565"/>
                      <a:pt x="4685466" y="825157"/>
                      <a:pt x="4685466" y="961121"/>
                    </a:cubicBezTo>
                    <a:lnTo>
                      <a:pt x="4758884" y="941098"/>
                    </a:lnTo>
                    <a:lnTo>
                      <a:pt x="4838978" y="927749"/>
                    </a:lnTo>
                    <a:lnTo>
                      <a:pt x="4852327" y="907726"/>
                    </a:lnTo>
                    <a:lnTo>
                      <a:pt x="4865676" y="2089104"/>
                    </a:lnTo>
                    <a:lnTo>
                      <a:pt x="907725" y="2075755"/>
                    </a:lnTo>
                    <a:lnTo>
                      <a:pt x="901051" y="1968964"/>
                    </a:lnTo>
                    <a:lnTo>
                      <a:pt x="0" y="2002336"/>
                    </a:lnTo>
                    <a:cubicBezTo>
                      <a:pt x="2225" y="1797653"/>
                      <a:pt x="4449" y="1592969"/>
                      <a:pt x="6674" y="1381612"/>
                    </a:cubicBezTo>
                    <a:close/>
                  </a:path>
                </a:pathLst>
              </a:custGeom>
              <a:solidFill>
                <a:srgbClr val="6699FF">
                  <a:alpha val="49804"/>
                </a:srgbClr>
              </a:solidFill>
              <a:ln w="38100">
                <a:solidFill>
                  <a:srgbClr val="66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4629151" y="2438401"/>
                <a:ext cx="1162050" cy="2285999"/>
              </a:xfrm>
              <a:custGeom>
                <a:avLst/>
                <a:gdLst>
                  <a:gd name="connsiteX0" fmla="*/ 47625 w 1162050"/>
                  <a:gd name="connsiteY0" fmla="*/ 1981200 h 2286000"/>
                  <a:gd name="connsiteX1" fmla="*/ 342900 w 1162050"/>
                  <a:gd name="connsiteY1" fmla="*/ 790575 h 2286000"/>
                  <a:gd name="connsiteX2" fmla="*/ 381000 w 1162050"/>
                  <a:gd name="connsiteY2" fmla="*/ 0 h 2286000"/>
                  <a:gd name="connsiteX3" fmla="*/ 476250 w 1162050"/>
                  <a:gd name="connsiteY3" fmla="*/ 142875 h 2286000"/>
                  <a:gd name="connsiteX4" fmla="*/ 857250 w 1162050"/>
                  <a:gd name="connsiteY4" fmla="*/ 762000 h 2286000"/>
                  <a:gd name="connsiteX5" fmla="*/ 1028700 w 1162050"/>
                  <a:gd name="connsiteY5" fmla="*/ 1200150 h 2286000"/>
                  <a:gd name="connsiteX6" fmla="*/ 1162050 w 1162050"/>
                  <a:gd name="connsiteY6" fmla="*/ 1924050 h 2286000"/>
                  <a:gd name="connsiteX7" fmla="*/ 457200 w 1162050"/>
                  <a:gd name="connsiteY7" fmla="*/ 1943100 h 2286000"/>
                  <a:gd name="connsiteX8" fmla="*/ 333375 w 1162050"/>
                  <a:gd name="connsiteY8" fmla="*/ 2028825 h 2286000"/>
                  <a:gd name="connsiteX9" fmla="*/ 323850 w 1162050"/>
                  <a:gd name="connsiteY9" fmla="*/ 2143125 h 2286000"/>
                  <a:gd name="connsiteX10" fmla="*/ 1152525 w 1162050"/>
                  <a:gd name="connsiteY10" fmla="*/ 2190750 h 2286000"/>
                  <a:gd name="connsiteX11" fmla="*/ 1152525 w 1162050"/>
                  <a:gd name="connsiteY11" fmla="*/ 2200275 h 2286000"/>
                  <a:gd name="connsiteX12" fmla="*/ 1143000 w 1162050"/>
                  <a:gd name="connsiteY12" fmla="*/ 2286000 h 2286000"/>
                  <a:gd name="connsiteX13" fmla="*/ 657225 w 1162050"/>
                  <a:gd name="connsiteY13" fmla="*/ 2286000 h 2286000"/>
                  <a:gd name="connsiteX14" fmla="*/ 19050 w 1162050"/>
                  <a:gd name="connsiteY14" fmla="*/ 2257425 h 2286000"/>
                  <a:gd name="connsiteX15" fmla="*/ 0 w 1162050"/>
                  <a:gd name="connsiteY15" fmla="*/ 2095500 h 2286000"/>
                  <a:gd name="connsiteX16" fmla="*/ 47625 w 1162050"/>
                  <a:gd name="connsiteY16" fmla="*/ 198120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2050" h="2286000">
                    <a:moveTo>
                      <a:pt x="47625" y="1981200"/>
                    </a:moveTo>
                    <a:lnTo>
                      <a:pt x="342900" y="790575"/>
                    </a:lnTo>
                    <a:lnTo>
                      <a:pt x="381000" y="0"/>
                    </a:lnTo>
                    <a:lnTo>
                      <a:pt x="476250" y="142875"/>
                    </a:lnTo>
                    <a:cubicBezTo>
                      <a:pt x="601846" y="350108"/>
                      <a:pt x="857250" y="1004321"/>
                      <a:pt x="857250" y="762000"/>
                    </a:cubicBezTo>
                    <a:lnTo>
                      <a:pt x="1028700" y="1200150"/>
                    </a:lnTo>
                    <a:lnTo>
                      <a:pt x="1162050" y="1924050"/>
                    </a:lnTo>
                    <a:lnTo>
                      <a:pt x="457200" y="1943100"/>
                    </a:lnTo>
                    <a:lnTo>
                      <a:pt x="333375" y="2028825"/>
                    </a:lnTo>
                    <a:lnTo>
                      <a:pt x="323850" y="2143125"/>
                    </a:lnTo>
                    <a:lnTo>
                      <a:pt x="1152525" y="2190750"/>
                    </a:lnTo>
                    <a:lnTo>
                      <a:pt x="1152525" y="2200275"/>
                    </a:lnTo>
                    <a:lnTo>
                      <a:pt x="1143000" y="2286000"/>
                    </a:lnTo>
                    <a:lnTo>
                      <a:pt x="657225" y="2286000"/>
                    </a:lnTo>
                    <a:lnTo>
                      <a:pt x="19050" y="2257425"/>
                    </a:lnTo>
                    <a:lnTo>
                      <a:pt x="0" y="2095500"/>
                    </a:lnTo>
                    <a:lnTo>
                      <a:pt x="47625" y="1981200"/>
                    </a:lnTo>
                    <a:close/>
                  </a:path>
                </a:pathLst>
              </a:custGeom>
              <a:solidFill>
                <a:srgbClr val="996600">
                  <a:alpha val="49804"/>
                </a:srgbClr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  <a:p>
                <a:pPr algn="ctr" rtl="0"/>
                <a:r>
                  <a:rPr lang="en-US" kern="1200" dirty="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rPr>
                  <a:t>  </a:t>
                </a:r>
                <a:endParaRPr lang="en-US" sz="12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986528" y="4429760"/>
                <a:ext cx="463296" cy="170688"/>
              </a:xfrm>
              <a:custGeom>
                <a:avLst/>
                <a:gdLst>
                  <a:gd name="connsiteX0" fmla="*/ 0 w 463296"/>
                  <a:gd name="connsiteY0" fmla="*/ 121920 h 170688"/>
                  <a:gd name="connsiteX1" fmla="*/ 56896 w 463296"/>
                  <a:gd name="connsiteY1" fmla="*/ 32512 h 170688"/>
                  <a:gd name="connsiteX2" fmla="*/ 97536 w 463296"/>
                  <a:gd name="connsiteY2" fmla="*/ 0 h 170688"/>
                  <a:gd name="connsiteX3" fmla="*/ 138176 w 463296"/>
                  <a:gd name="connsiteY3" fmla="*/ 44704 h 170688"/>
                  <a:gd name="connsiteX4" fmla="*/ 178816 w 463296"/>
                  <a:gd name="connsiteY4" fmla="*/ 121920 h 170688"/>
                  <a:gd name="connsiteX5" fmla="*/ 186944 w 463296"/>
                  <a:gd name="connsiteY5" fmla="*/ 97536 h 170688"/>
                  <a:gd name="connsiteX6" fmla="*/ 239776 w 463296"/>
                  <a:gd name="connsiteY6" fmla="*/ 40640 h 170688"/>
                  <a:gd name="connsiteX7" fmla="*/ 276352 w 463296"/>
                  <a:gd name="connsiteY7" fmla="*/ 4064 h 170688"/>
                  <a:gd name="connsiteX8" fmla="*/ 316992 w 463296"/>
                  <a:gd name="connsiteY8" fmla="*/ 65024 h 170688"/>
                  <a:gd name="connsiteX9" fmla="*/ 308864 w 463296"/>
                  <a:gd name="connsiteY9" fmla="*/ 134112 h 170688"/>
                  <a:gd name="connsiteX10" fmla="*/ 333248 w 463296"/>
                  <a:gd name="connsiteY10" fmla="*/ 125984 h 170688"/>
                  <a:gd name="connsiteX11" fmla="*/ 369824 w 463296"/>
                  <a:gd name="connsiteY11" fmla="*/ 69088 h 170688"/>
                  <a:gd name="connsiteX12" fmla="*/ 377952 w 463296"/>
                  <a:gd name="connsiteY12" fmla="*/ 12192 h 170688"/>
                  <a:gd name="connsiteX13" fmla="*/ 414528 w 463296"/>
                  <a:gd name="connsiteY13" fmla="*/ 8128 h 170688"/>
                  <a:gd name="connsiteX14" fmla="*/ 438912 w 463296"/>
                  <a:gd name="connsiteY14" fmla="*/ 65024 h 170688"/>
                  <a:gd name="connsiteX15" fmla="*/ 442976 w 463296"/>
                  <a:gd name="connsiteY15" fmla="*/ 105664 h 170688"/>
                  <a:gd name="connsiteX16" fmla="*/ 463296 w 463296"/>
                  <a:gd name="connsiteY16" fmla="*/ 170688 h 170688"/>
                  <a:gd name="connsiteX17" fmla="*/ 0 w 463296"/>
                  <a:gd name="connsiteY17" fmla="*/ 121920 h 17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63296" h="170688">
                    <a:moveTo>
                      <a:pt x="0" y="121920"/>
                    </a:moveTo>
                    <a:lnTo>
                      <a:pt x="56896" y="32512"/>
                    </a:lnTo>
                    <a:lnTo>
                      <a:pt x="97536" y="0"/>
                    </a:lnTo>
                    <a:lnTo>
                      <a:pt x="138176" y="44704"/>
                    </a:lnTo>
                    <a:lnTo>
                      <a:pt x="178816" y="121920"/>
                    </a:lnTo>
                    <a:lnTo>
                      <a:pt x="186944" y="97536"/>
                    </a:lnTo>
                    <a:lnTo>
                      <a:pt x="239776" y="40640"/>
                    </a:lnTo>
                    <a:lnTo>
                      <a:pt x="276352" y="4064"/>
                    </a:lnTo>
                    <a:lnTo>
                      <a:pt x="316992" y="65024"/>
                    </a:lnTo>
                    <a:cubicBezTo>
                      <a:pt x="308506" y="128670"/>
                      <a:pt x="308864" y="105484"/>
                      <a:pt x="308864" y="134112"/>
                    </a:cubicBezTo>
                    <a:lnTo>
                      <a:pt x="333248" y="125984"/>
                    </a:lnTo>
                    <a:lnTo>
                      <a:pt x="369824" y="69088"/>
                    </a:lnTo>
                    <a:lnTo>
                      <a:pt x="377952" y="12192"/>
                    </a:lnTo>
                    <a:lnTo>
                      <a:pt x="414528" y="8128"/>
                    </a:lnTo>
                    <a:lnTo>
                      <a:pt x="438912" y="65024"/>
                    </a:lnTo>
                    <a:lnTo>
                      <a:pt x="442976" y="105664"/>
                    </a:lnTo>
                    <a:lnTo>
                      <a:pt x="463296" y="170688"/>
                    </a:lnTo>
                    <a:lnTo>
                      <a:pt x="0" y="121920"/>
                    </a:lnTo>
                    <a:close/>
                  </a:path>
                </a:pathLst>
              </a:custGeom>
              <a:solidFill>
                <a:srgbClr val="FF33CC">
                  <a:alpha val="50196"/>
                </a:srgbClr>
              </a:solidFill>
              <a:ln w="38100">
                <a:solidFill>
                  <a:srgbClr val="FF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2129150" y="1601869"/>
                <a:ext cx="4872351" cy="2556315"/>
              </a:xfrm>
              <a:custGeom>
                <a:avLst/>
                <a:gdLst>
                  <a:gd name="connsiteX0" fmla="*/ 13349 w 4872351"/>
                  <a:gd name="connsiteY0" fmla="*/ 0 h 2556315"/>
                  <a:gd name="connsiteX1" fmla="*/ 4872351 w 4872351"/>
                  <a:gd name="connsiteY1" fmla="*/ 6674 h 2556315"/>
                  <a:gd name="connsiteX2" fmla="*/ 4872351 w 4872351"/>
                  <a:gd name="connsiteY2" fmla="*/ 1695311 h 2556315"/>
                  <a:gd name="connsiteX3" fmla="*/ 4718838 w 4872351"/>
                  <a:gd name="connsiteY3" fmla="*/ 1722008 h 2556315"/>
                  <a:gd name="connsiteX4" fmla="*/ 4678792 w 4872351"/>
                  <a:gd name="connsiteY4" fmla="*/ 1628566 h 2556315"/>
                  <a:gd name="connsiteX5" fmla="*/ 4131486 w 4872351"/>
                  <a:gd name="connsiteY5" fmla="*/ 1655264 h 2556315"/>
                  <a:gd name="connsiteX6" fmla="*/ 3851159 w 4872351"/>
                  <a:gd name="connsiteY6" fmla="*/ 1535124 h 2556315"/>
                  <a:gd name="connsiteX7" fmla="*/ 3677624 w 4872351"/>
                  <a:gd name="connsiteY7" fmla="*/ 1548473 h 2556315"/>
                  <a:gd name="connsiteX8" fmla="*/ 3644251 w 4872351"/>
                  <a:gd name="connsiteY8" fmla="*/ 1555147 h 2556315"/>
                  <a:gd name="connsiteX9" fmla="*/ 3664275 w 4872351"/>
                  <a:gd name="connsiteY9" fmla="*/ 1641915 h 2556315"/>
                  <a:gd name="connsiteX10" fmla="*/ 3457367 w 4872351"/>
                  <a:gd name="connsiteY10" fmla="*/ 1621892 h 2556315"/>
                  <a:gd name="connsiteX11" fmla="*/ 2870015 w 4872351"/>
                  <a:gd name="connsiteY11" fmla="*/ 747538 h 2556315"/>
                  <a:gd name="connsiteX12" fmla="*/ 2796596 w 4872351"/>
                  <a:gd name="connsiteY12" fmla="*/ 1441681 h 2556315"/>
                  <a:gd name="connsiteX13" fmla="*/ 2756549 w 4872351"/>
                  <a:gd name="connsiteY13" fmla="*/ 1314867 h 2556315"/>
                  <a:gd name="connsiteX14" fmla="*/ 2489571 w 4872351"/>
                  <a:gd name="connsiteY14" fmla="*/ 1021191 h 2556315"/>
                  <a:gd name="connsiteX15" fmla="*/ 2296012 w 4872351"/>
                  <a:gd name="connsiteY15" fmla="*/ 1047889 h 2556315"/>
                  <a:gd name="connsiteX16" fmla="*/ 2142500 w 4872351"/>
                  <a:gd name="connsiteY16" fmla="*/ 1361588 h 2556315"/>
                  <a:gd name="connsiteX17" fmla="*/ 2062406 w 4872351"/>
                  <a:gd name="connsiteY17" fmla="*/ 1314867 h 2556315"/>
                  <a:gd name="connsiteX18" fmla="*/ 1942266 w 4872351"/>
                  <a:gd name="connsiteY18" fmla="*/ 1401635 h 2556315"/>
                  <a:gd name="connsiteX19" fmla="*/ 2022359 w 4872351"/>
                  <a:gd name="connsiteY19" fmla="*/ 1561822 h 2556315"/>
                  <a:gd name="connsiteX20" fmla="*/ 1915568 w 4872351"/>
                  <a:gd name="connsiteY20" fmla="*/ 1735357 h 2556315"/>
                  <a:gd name="connsiteX21" fmla="*/ 1828800 w 4872351"/>
                  <a:gd name="connsiteY21" fmla="*/ 1728683 h 2556315"/>
                  <a:gd name="connsiteX22" fmla="*/ 1688637 w 4872351"/>
                  <a:gd name="connsiteY22" fmla="*/ 1595194 h 2556315"/>
                  <a:gd name="connsiteX23" fmla="*/ 1421659 w 4872351"/>
                  <a:gd name="connsiteY23" fmla="*/ 1581845 h 2556315"/>
                  <a:gd name="connsiteX24" fmla="*/ 927749 w 4872351"/>
                  <a:gd name="connsiteY24" fmla="*/ 1955614 h 2556315"/>
                  <a:gd name="connsiteX25" fmla="*/ 834307 w 4872351"/>
                  <a:gd name="connsiteY25" fmla="*/ 2389454 h 2556315"/>
                  <a:gd name="connsiteX26" fmla="*/ 547305 w 4872351"/>
                  <a:gd name="connsiteY26" fmla="*/ 2556315 h 2556315"/>
                  <a:gd name="connsiteX27" fmla="*/ 246955 w 4872351"/>
                  <a:gd name="connsiteY27" fmla="*/ 2102452 h 2556315"/>
                  <a:gd name="connsiteX28" fmla="*/ 0 w 4872351"/>
                  <a:gd name="connsiteY28" fmla="*/ 2135824 h 2556315"/>
                  <a:gd name="connsiteX29" fmla="*/ 13349 w 4872351"/>
                  <a:gd name="connsiteY29" fmla="*/ 0 h 255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872351" h="2556315">
                    <a:moveTo>
                      <a:pt x="13349" y="0"/>
                    </a:moveTo>
                    <a:lnTo>
                      <a:pt x="4872351" y="6674"/>
                    </a:lnTo>
                    <a:lnTo>
                      <a:pt x="4872351" y="1695311"/>
                    </a:lnTo>
                    <a:lnTo>
                      <a:pt x="4718838" y="1722008"/>
                    </a:lnTo>
                    <a:lnTo>
                      <a:pt x="4678792" y="1628566"/>
                    </a:lnTo>
                    <a:lnTo>
                      <a:pt x="4131486" y="1655264"/>
                    </a:lnTo>
                    <a:lnTo>
                      <a:pt x="3851159" y="1535124"/>
                    </a:lnTo>
                    <a:lnTo>
                      <a:pt x="3677624" y="1548473"/>
                    </a:lnTo>
                    <a:lnTo>
                      <a:pt x="3644251" y="1555147"/>
                    </a:lnTo>
                    <a:lnTo>
                      <a:pt x="3664275" y="1641915"/>
                    </a:lnTo>
                    <a:lnTo>
                      <a:pt x="3457367" y="1621892"/>
                    </a:lnTo>
                    <a:lnTo>
                      <a:pt x="2870015" y="747538"/>
                    </a:lnTo>
                    <a:lnTo>
                      <a:pt x="2796596" y="1441681"/>
                    </a:lnTo>
                    <a:lnTo>
                      <a:pt x="2756549" y="1314867"/>
                    </a:lnTo>
                    <a:lnTo>
                      <a:pt x="2489571" y="1021191"/>
                    </a:lnTo>
                    <a:lnTo>
                      <a:pt x="2296012" y="1047889"/>
                    </a:lnTo>
                    <a:lnTo>
                      <a:pt x="2142500" y="1361588"/>
                    </a:lnTo>
                    <a:lnTo>
                      <a:pt x="2062406" y="1314867"/>
                    </a:lnTo>
                    <a:lnTo>
                      <a:pt x="1942266" y="1401635"/>
                    </a:lnTo>
                    <a:lnTo>
                      <a:pt x="2022359" y="1561822"/>
                    </a:lnTo>
                    <a:lnTo>
                      <a:pt x="1915568" y="1735357"/>
                    </a:lnTo>
                    <a:cubicBezTo>
                      <a:pt x="1833258" y="1728498"/>
                      <a:pt x="1862265" y="1728683"/>
                      <a:pt x="1828800" y="1728683"/>
                    </a:cubicBezTo>
                    <a:lnTo>
                      <a:pt x="1688637" y="1595194"/>
                    </a:lnTo>
                    <a:lnTo>
                      <a:pt x="1421659" y="1581845"/>
                    </a:lnTo>
                    <a:lnTo>
                      <a:pt x="927749" y="1955614"/>
                    </a:lnTo>
                    <a:lnTo>
                      <a:pt x="834307" y="2389454"/>
                    </a:lnTo>
                    <a:lnTo>
                      <a:pt x="547305" y="2556315"/>
                    </a:lnTo>
                    <a:lnTo>
                      <a:pt x="246955" y="2102452"/>
                    </a:lnTo>
                    <a:lnTo>
                      <a:pt x="0" y="2135824"/>
                    </a:lnTo>
                    <a:cubicBezTo>
                      <a:pt x="4450" y="1423883"/>
                      <a:pt x="8899" y="711941"/>
                      <a:pt x="13349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  <a:alpha val="80000"/>
                </a:schemeClr>
              </a:solidFill>
              <a:ln w="38100">
                <a:solidFill>
                  <a:srgbClr val="5F5F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2135825" y="4358418"/>
                <a:ext cx="4865676" cy="901051"/>
              </a:xfrm>
              <a:custGeom>
                <a:avLst/>
                <a:gdLst>
                  <a:gd name="connsiteX0" fmla="*/ 0 w 4865676"/>
                  <a:gd name="connsiteY0" fmla="*/ 40046 h 901051"/>
                  <a:gd name="connsiteX1" fmla="*/ 894376 w 4865676"/>
                  <a:gd name="connsiteY1" fmla="*/ 0 h 901051"/>
                  <a:gd name="connsiteX2" fmla="*/ 894376 w 4865676"/>
                  <a:gd name="connsiteY2" fmla="*/ 140163 h 901051"/>
                  <a:gd name="connsiteX3" fmla="*/ 2502920 w 4865676"/>
                  <a:gd name="connsiteY3" fmla="*/ 120140 h 901051"/>
                  <a:gd name="connsiteX4" fmla="*/ 2462873 w 4865676"/>
                  <a:gd name="connsiteY4" fmla="*/ 246954 h 901051"/>
                  <a:gd name="connsiteX5" fmla="*/ 2522943 w 4865676"/>
                  <a:gd name="connsiteY5" fmla="*/ 367094 h 901051"/>
                  <a:gd name="connsiteX6" fmla="*/ 3664274 w 4865676"/>
                  <a:gd name="connsiteY6" fmla="*/ 400467 h 901051"/>
                  <a:gd name="connsiteX7" fmla="*/ 3677623 w 4865676"/>
                  <a:gd name="connsiteY7" fmla="*/ 287001 h 901051"/>
                  <a:gd name="connsiteX8" fmla="*/ 3670949 w 4865676"/>
                  <a:gd name="connsiteY8" fmla="*/ 240280 h 901051"/>
                  <a:gd name="connsiteX9" fmla="*/ 3337226 w 4865676"/>
                  <a:gd name="connsiteY9" fmla="*/ 226931 h 901051"/>
                  <a:gd name="connsiteX10" fmla="*/ 3303854 w 4865676"/>
                  <a:gd name="connsiteY10" fmla="*/ 93442 h 901051"/>
                  <a:gd name="connsiteX11" fmla="*/ 4211579 w 4865676"/>
                  <a:gd name="connsiteY11" fmla="*/ 140163 h 901051"/>
                  <a:gd name="connsiteX12" fmla="*/ 4865676 w 4865676"/>
                  <a:gd name="connsiteY12" fmla="*/ 133489 h 901051"/>
                  <a:gd name="connsiteX13" fmla="*/ 4865676 w 4865676"/>
                  <a:gd name="connsiteY13" fmla="*/ 901051 h 901051"/>
                  <a:gd name="connsiteX14" fmla="*/ 0 w 4865676"/>
                  <a:gd name="connsiteY14" fmla="*/ 901051 h 901051"/>
                  <a:gd name="connsiteX15" fmla="*/ 0 w 4865676"/>
                  <a:gd name="connsiteY15" fmla="*/ 40046 h 90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65676" h="901051">
                    <a:moveTo>
                      <a:pt x="0" y="40046"/>
                    </a:moveTo>
                    <a:lnTo>
                      <a:pt x="894376" y="0"/>
                    </a:lnTo>
                    <a:lnTo>
                      <a:pt x="894376" y="140163"/>
                    </a:lnTo>
                    <a:lnTo>
                      <a:pt x="2502920" y="120140"/>
                    </a:lnTo>
                    <a:lnTo>
                      <a:pt x="2462873" y="246954"/>
                    </a:lnTo>
                    <a:lnTo>
                      <a:pt x="2522943" y="367094"/>
                    </a:lnTo>
                    <a:lnTo>
                      <a:pt x="3664274" y="400467"/>
                    </a:lnTo>
                    <a:lnTo>
                      <a:pt x="3677623" y="287001"/>
                    </a:lnTo>
                    <a:lnTo>
                      <a:pt x="3670949" y="240280"/>
                    </a:lnTo>
                    <a:lnTo>
                      <a:pt x="3337226" y="226931"/>
                    </a:lnTo>
                    <a:lnTo>
                      <a:pt x="3303854" y="93442"/>
                    </a:lnTo>
                    <a:lnTo>
                      <a:pt x="4211579" y="140163"/>
                    </a:lnTo>
                    <a:lnTo>
                      <a:pt x="4865676" y="133489"/>
                    </a:lnTo>
                    <a:lnTo>
                      <a:pt x="4865676" y="901051"/>
                    </a:lnTo>
                    <a:lnTo>
                      <a:pt x="0" y="901051"/>
                    </a:lnTo>
                    <a:lnTo>
                      <a:pt x="0" y="40046"/>
                    </a:lnTo>
                    <a:close/>
                  </a:path>
                </a:pathLst>
              </a:custGeom>
              <a:solidFill>
                <a:srgbClr val="99CC00">
                  <a:alpha val="49804"/>
                </a:srgbClr>
              </a:solidFill>
              <a:ln w="3810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895600" y="2057400"/>
                <a:ext cx="441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200" kern="12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Sky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797524" y="3705609"/>
                <a:ext cx="2354886" cy="759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sz="1100" kern="1200" dirty="0">
                    <a:solidFill>
                      <a:srgbClr val="FF33CC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Athlete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124200" y="4648200"/>
                <a:ext cx="5893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200" kern="1200" dirty="0">
                    <a:solidFill>
                      <a:srgbClr val="FF33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Water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027223" y="3263034"/>
                <a:ext cx="1582950" cy="89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B0F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Tree</a:t>
                </a: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048000" y="4495800"/>
              <a:ext cx="6719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1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rPr>
                <a:t>sailboat</a:t>
              </a: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924800" y="5105400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Class: </a:t>
            </a: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Sailing</a:t>
            </a:r>
          </a:p>
        </p:txBody>
      </p:sp>
      <p:sp>
        <p:nvSpPr>
          <p:cNvPr id="136" name="TextBox 135"/>
          <p:cNvSpPr txBox="1">
            <a:spLocks noChangeArrowheads="1"/>
          </p:cNvSpPr>
          <p:nvPr/>
        </p:nvSpPr>
        <p:spPr bwMode="auto">
          <a:xfrm>
            <a:off x="8077200" y="5410200"/>
            <a:ext cx="706270" cy="1015663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000" kern="1200" dirty="0">
                <a:solidFill>
                  <a:srgbClr val="FF33CC"/>
                </a:solidFill>
                <a:latin typeface="Arial" pitchFamily="34" charset="0"/>
                <a:ea typeface="+mn-ea"/>
                <a:cs typeface="Arial" pitchFamily="34" charset="0"/>
              </a:rPr>
              <a:t>Athlete</a:t>
            </a:r>
          </a:p>
          <a:p>
            <a:pPr algn="l" rtl="0"/>
            <a:r>
              <a:rPr lang="en-US" sz="1000" kern="1200" dirty="0">
                <a:solidFill>
                  <a:srgbClr val="FFFF00"/>
                </a:solidFill>
                <a:latin typeface="Arial" pitchFamily="34" charset="0"/>
                <a:ea typeface="+mn-ea"/>
                <a:cs typeface="Arial" pitchFamily="34" charset="0"/>
              </a:rPr>
              <a:t>Sailboat</a:t>
            </a:r>
            <a:endParaRPr lang="en-US" sz="1000" kern="1200" dirty="0">
              <a:solidFill>
                <a:srgbClr val="66FF33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algn="l" rtl="0"/>
            <a:r>
              <a:rPr lang="en-US" sz="1000" kern="1200" dirty="0">
                <a:solidFill>
                  <a:srgbClr val="0066FF"/>
                </a:solidFill>
                <a:latin typeface="Arial" pitchFamily="34" charset="0"/>
                <a:ea typeface="+mn-ea"/>
                <a:cs typeface="Arial" pitchFamily="34" charset="0"/>
              </a:rPr>
              <a:t>Trees</a:t>
            </a:r>
          </a:p>
          <a:p>
            <a:pPr algn="l" rtl="0"/>
            <a:r>
              <a:rPr lang="en-US" sz="1000" kern="1200" dirty="0">
                <a:solidFill>
                  <a:srgbClr val="FF3300"/>
                </a:solidFill>
                <a:latin typeface="Arial" pitchFamily="34" charset="0"/>
                <a:ea typeface="+mn-ea"/>
                <a:cs typeface="Arial" pitchFamily="34" charset="0"/>
              </a:rPr>
              <a:t>Water</a:t>
            </a:r>
          </a:p>
          <a:p>
            <a:pPr algn="l" rtl="0"/>
            <a:r>
              <a:rPr lang="en-US" sz="1000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ea typeface="+mn-ea"/>
                <a:cs typeface="Arial" pitchFamily="34" charset="0"/>
              </a:rPr>
              <a:t>Sky</a:t>
            </a:r>
          </a:p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Wind</a:t>
            </a:r>
          </a:p>
        </p:txBody>
      </p:sp>
      <p:sp>
        <p:nvSpPr>
          <p:cNvPr id="81" name="Rectangle 4"/>
          <p:cNvSpPr>
            <a:spLocks noChangeArrowheads="1"/>
          </p:cNvSpPr>
          <p:nvPr/>
        </p:nvSpPr>
        <p:spPr bwMode="auto">
          <a:xfrm>
            <a:off x="5029200" y="6519863"/>
            <a:ext cx="414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L-J Li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R. </a:t>
            </a:r>
            <a:r>
              <a:rPr lang="en-US" sz="1600" i="1" kern="1200" dirty="0" err="1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Socher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L. </a:t>
            </a:r>
            <a:r>
              <a:rPr lang="en-US" sz="1600" i="1" kern="1200" dirty="0" err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CVPR, 2009</a:t>
            </a:r>
            <a:endParaRPr lang="en-US" sz="1600" i="1" kern="1200" dirty="0">
              <a:solidFill>
                <a:srgbClr val="00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10" grpId="0"/>
      <p:bldP spid="119" grpId="0" animBg="1"/>
      <p:bldP spid="120" grpId="0"/>
      <p:bldP spid="77" grpId="0" animBg="1"/>
      <p:bldP spid="78" grpId="0" animBg="1"/>
      <p:bldP spid="113" grpId="0"/>
      <p:bldP spid="114" grpId="0" animBg="1"/>
      <p:bldP spid="135" grpId="0"/>
      <p:bldP spid="1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0" y="76200"/>
            <a:ext cx="1447800" cy="1249978"/>
            <a:chOff x="0" y="76200"/>
            <a:chExt cx="1447800" cy="1249978"/>
          </a:xfrm>
        </p:grpSpPr>
        <p:pic>
          <p:nvPicPr>
            <p:cNvPr id="3" name="Picture 3"/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76200"/>
              <a:ext cx="1143000" cy="89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0" y="926068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000" b="1" kern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n-ea"/>
                  <a:cs typeface="Arial"/>
                </a:rPr>
                <a:t>Total Scene</a:t>
              </a:r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 bwMode="auto">
          <a:xfrm>
            <a:off x="1676400" y="228600"/>
            <a:ext cx="7239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 fontScale="55000" lnSpcReduction="20000"/>
          </a:bodyPr>
          <a:lstStyle/>
          <a:p>
            <a:pPr algn="ctr" rtl="0">
              <a:defRPr/>
            </a:pPr>
            <a:r>
              <a:rPr lang="en-US" sz="5800" dirty="0">
                <a:latin typeface="Calibri" pitchFamily="34" charset="0"/>
                <a:ea typeface="+mn-ea"/>
                <a:cs typeface="Arial"/>
              </a:rPr>
              <a:t>Our model: a hierarchical representation of the image and its semantic contents</a:t>
            </a:r>
            <a:endParaRPr lang="en-US" sz="4200" dirty="0">
              <a:solidFill>
                <a:srgbClr val="FF0000"/>
              </a:solidFill>
              <a:latin typeface="Calibri" pitchFamily="34" charset="0"/>
              <a:ea typeface="+mn-ea"/>
              <a:cs typeface="Arial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39691"/>
          <a:stretch>
            <a:fillRect/>
          </a:stretch>
        </p:blipFill>
        <p:spPr bwMode="auto">
          <a:xfrm>
            <a:off x="244475" y="2133600"/>
            <a:ext cx="17367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 44"/>
          <p:cNvGrpSpPr/>
          <p:nvPr/>
        </p:nvGrpSpPr>
        <p:grpSpPr>
          <a:xfrm>
            <a:off x="6380329" y="1066800"/>
            <a:ext cx="2458871" cy="1320463"/>
            <a:chOff x="6380329" y="2514600"/>
            <a:chExt cx="2458871" cy="1320463"/>
          </a:xfrm>
        </p:grpSpPr>
        <p:sp>
          <p:nvSpPr>
            <p:cNvPr id="9" name="TextBox 8"/>
            <p:cNvSpPr txBox="1"/>
            <p:nvPr/>
          </p:nvSpPr>
          <p:spPr>
            <a:xfrm>
              <a:off x="7904329" y="2514600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Class: </a:t>
              </a:r>
              <a:r>
                <a:rPr lang="en-US" sz="14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Polo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8056730" y="2819400"/>
              <a:ext cx="581596" cy="1015663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rtl="0"/>
              <a:r>
                <a:rPr lang="en-US" sz="1000" kern="1200" dirty="0">
                  <a:solidFill>
                    <a:srgbClr val="FF33CC"/>
                  </a:solidFill>
                  <a:latin typeface="Arial" pitchFamily="34" charset="0"/>
                  <a:ea typeface="+mn-ea"/>
                  <a:cs typeface="Arial" pitchFamily="34" charset="0"/>
                </a:rPr>
                <a:t>Athlete</a:t>
              </a:r>
            </a:p>
            <a:p>
              <a:pPr algn="l" rtl="0"/>
              <a:r>
                <a:rPr lang="en-US" sz="10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rPr>
                <a:t>Horse</a:t>
              </a:r>
            </a:p>
            <a:p>
              <a:pPr algn="l" rtl="0"/>
              <a:r>
                <a:rPr lang="en-US" sz="1000" kern="1200" dirty="0">
                  <a:solidFill>
                    <a:srgbClr val="66FF33"/>
                  </a:solidFill>
                  <a:latin typeface="Arial" pitchFamily="34" charset="0"/>
                  <a:ea typeface="+mn-ea"/>
                  <a:cs typeface="Arial" pitchFamily="34" charset="0"/>
                </a:rPr>
                <a:t>Grass</a:t>
              </a:r>
            </a:p>
            <a:p>
              <a:pPr algn="l" rtl="0"/>
              <a:r>
                <a:rPr lang="en-US" sz="1000" kern="1200" dirty="0">
                  <a:solidFill>
                    <a:srgbClr val="0066FF"/>
                  </a:solidFill>
                  <a:latin typeface="Arial" pitchFamily="34" charset="0"/>
                  <a:ea typeface="+mn-ea"/>
                  <a:cs typeface="Arial" pitchFamily="34" charset="0"/>
                </a:rPr>
                <a:t>Trees</a:t>
              </a:r>
            </a:p>
            <a:p>
              <a:pPr algn="l" rtl="0"/>
              <a:r>
                <a:rPr lang="en-US" sz="1000" kern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itchFamily="34" charset="0"/>
                  <a:ea typeface="+mn-ea"/>
                  <a:cs typeface="Arial" pitchFamily="34" charset="0"/>
                </a:rPr>
                <a:t>Sky</a:t>
              </a:r>
            </a:p>
            <a:p>
              <a:pPr algn="l" rtl="0"/>
              <a:r>
                <a:rPr lang="en-US" sz="1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Saddle</a:t>
              </a:r>
            </a:p>
          </p:txBody>
        </p:sp>
        <p:grpSp>
          <p:nvGrpSpPr>
            <p:cNvPr id="29" name="Group 27"/>
            <p:cNvGrpSpPr/>
            <p:nvPr/>
          </p:nvGrpSpPr>
          <p:grpSpPr>
            <a:xfrm>
              <a:off x="6380329" y="2635952"/>
              <a:ext cx="1562204" cy="1174048"/>
              <a:chOff x="1066800" y="2109689"/>
              <a:chExt cx="4328653" cy="3253127"/>
            </a:xfrm>
          </p:grpSpPr>
          <p:pic>
            <p:nvPicPr>
              <p:cNvPr id="7" name="Picture 2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86256" y="2123209"/>
                <a:ext cx="4297680" cy="3218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086256" y="2132734"/>
                <a:ext cx="4297680" cy="32186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83455" y="2132735"/>
                <a:ext cx="4295572" cy="3219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410028" y="31324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43428" y="38182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67228" y="32848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705428" y="38182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86428" y="4046877"/>
                <a:ext cx="511864" cy="852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endParaRPr lang="en-US" sz="1400" kern="1200" dirty="0">
                  <a:solidFill>
                    <a:srgbClr val="FF0066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pic>
            <p:nvPicPr>
              <p:cNvPr id="16" name="Picture 3" descr="Y:\for_Barry\alipr\polo\00540.jpg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084148" y="2123209"/>
                <a:ext cx="4297680" cy="3227832"/>
              </a:xfrm>
              <a:prstGeom prst="rect">
                <a:avLst/>
              </a:prstGeom>
              <a:noFill/>
            </p:spPr>
          </p:pic>
          <p:sp>
            <p:nvSpPr>
              <p:cNvPr id="17" name="Freeform 16"/>
              <p:cNvSpPr/>
              <p:nvPr/>
            </p:nvSpPr>
            <p:spPr>
              <a:xfrm>
                <a:off x="1074557" y="2115874"/>
                <a:ext cx="3865667" cy="585873"/>
              </a:xfrm>
              <a:custGeom>
                <a:avLst/>
                <a:gdLst>
                  <a:gd name="connsiteX0" fmla="*/ 10951 w 3865667"/>
                  <a:gd name="connsiteY0" fmla="*/ 10951 h 585873"/>
                  <a:gd name="connsiteX1" fmla="*/ 3849241 w 3865667"/>
                  <a:gd name="connsiteY1" fmla="*/ 0 h 585873"/>
                  <a:gd name="connsiteX2" fmla="*/ 3767109 w 3865667"/>
                  <a:gd name="connsiteY2" fmla="*/ 54755 h 585873"/>
                  <a:gd name="connsiteX3" fmla="*/ 3865667 w 3865667"/>
                  <a:gd name="connsiteY3" fmla="*/ 164264 h 585873"/>
                  <a:gd name="connsiteX4" fmla="*/ 3657600 w 3865667"/>
                  <a:gd name="connsiteY4" fmla="*/ 114985 h 585873"/>
                  <a:gd name="connsiteX5" fmla="*/ 3438582 w 3865667"/>
                  <a:gd name="connsiteY5" fmla="*/ 125936 h 585873"/>
                  <a:gd name="connsiteX6" fmla="*/ 3214089 w 3865667"/>
                  <a:gd name="connsiteY6" fmla="*/ 114985 h 585873"/>
                  <a:gd name="connsiteX7" fmla="*/ 2989595 w 3865667"/>
                  <a:gd name="connsiteY7" fmla="*/ 104034 h 585873"/>
                  <a:gd name="connsiteX8" fmla="*/ 2825332 w 3865667"/>
                  <a:gd name="connsiteY8" fmla="*/ 180690 h 585873"/>
                  <a:gd name="connsiteX9" fmla="*/ 2721298 w 3865667"/>
                  <a:gd name="connsiteY9" fmla="*/ 240920 h 585873"/>
                  <a:gd name="connsiteX10" fmla="*/ 2529657 w 3865667"/>
                  <a:gd name="connsiteY10" fmla="*/ 158788 h 585873"/>
                  <a:gd name="connsiteX11" fmla="*/ 2414673 w 3865667"/>
                  <a:gd name="connsiteY11" fmla="*/ 191641 h 585873"/>
                  <a:gd name="connsiteX12" fmla="*/ 2338017 w 3865667"/>
                  <a:gd name="connsiteY12" fmla="*/ 153313 h 585873"/>
                  <a:gd name="connsiteX13" fmla="*/ 2217557 w 3865667"/>
                  <a:gd name="connsiteY13" fmla="*/ 186166 h 585873"/>
                  <a:gd name="connsiteX14" fmla="*/ 2173753 w 3865667"/>
                  <a:gd name="connsiteY14" fmla="*/ 213543 h 585873"/>
                  <a:gd name="connsiteX15" fmla="*/ 2140900 w 3865667"/>
                  <a:gd name="connsiteY15" fmla="*/ 153313 h 585873"/>
                  <a:gd name="connsiteX16" fmla="*/ 1774045 w 3865667"/>
                  <a:gd name="connsiteY16" fmla="*/ 158788 h 585873"/>
                  <a:gd name="connsiteX17" fmla="*/ 1686438 w 3865667"/>
                  <a:gd name="connsiteY17" fmla="*/ 268297 h 585873"/>
                  <a:gd name="connsiteX18" fmla="*/ 1637159 w 3865667"/>
                  <a:gd name="connsiteY18" fmla="*/ 372331 h 585873"/>
                  <a:gd name="connsiteX19" fmla="*/ 1653586 w 3865667"/>
                  <a:gd name="connsiteY19" fmla="*/ 421610 h 585873"/>
                  <a:gd name="connsiteX20" fmla="*/ 1587880 w 3865667"/>
                  <a:gd name="connsiteY20" fmla="*/ 443512 h 585873"/>
                  <a:gd name="connsiteX21" fmla="*/ 1555027 w 3865667"/>
                  <a:gd name="connsiteY21" fmla="*/ 334003 h 585873"/>
                  <a:gd name="connsiteX22" fmla="*/ 1450994 w 3865667"/>
                  <a:gd name="connsiteY22" fmla="*/ 257346 h 585873"/>
                  <a:gd name="connsiteX23" fmla="*/ 1314108 w 3865667"/>
                  <a:gd name="connsiteY23" fmla="*/ 268297 h 585873"/>
                  <a:gd name="connsiteX24" fmla="*/ 1253878 w 3865667"/>
                  <a:gd name="connsiteY24" fmla="*/ 246396 h 585873"/>
                  <a:gd name="connsiteX25" fmla="*/ 1204599 w 3865667"/>
                  <a:gd name="connsiteY25" fmla="*/ 229969 h 585873"/>
                  <a:gd name="connsiteX26" fmla="*/ 1193648 w 3865667"/>
                  <a:gd name="connsiteY26" fmla="*/ 273773 h 585873"/>
                  <a:gd name="connsiteX27" fmla="*/ 1231976 w 3865667"/>
                  <a:gd name="connsiteY27" fmla="*/ 323052 h 585873"/>
                  <a:gd name="connsiteX28" fmla="*/ 1182697 w 3865667"/>
                  <a:gd name="connsiteY28" fmla="*/ 465413 h 585873"/>
                  <a:gd name="connsiteX29" fmla="*/ 1106041 w 3865667"/>
                  <a:gd name="connsiteY29" fmla="*/ 459938 h 585873"/>
                  <a:gd name="connsiteX30" fmla="*/ 1067712 w 3865667"/>
                  <a:gd name="connsiteY30" fmla="*/ 498266 h 585873"/>
                  <a:gd name="connsiteX31" fmla="*/ 1012958 w 3865667"/>
                  <a:gd name="connsiteY31" fmla="*/ 454463 h 585873"/>
                  <a:gd name="connsiteX32" fmla="*/ 985581 w 3865667"/>
                  <a:gd name="connsiteY32" fmla="*/ 514693 h 585873"/>
                  <a:gd name="connsiteX33" fmla="*/ 876072 w 3865667"/>
                  <a:gd name="connsiteY33" fmla="*/ 432561 h 585873"/>
                  <a:gd name="connsiteX34" fmla="*/ 848694 w 3865667"/>
                  <a:gd name="connsiteY34" fmla="*/ 454463 h 585873"/>
                  <a:gd name="connsiteX35" fmla="*/ 772038 w 3865667"/>
                  <a:gd name="connsiteY35" fmla="*/ 388757 h 585873"/>
                  <a:gd name="connsiteX36" fmla="*/ 678956 w 3865667"/>
                  <a:gd name="connsiteY36" fmla="*/ 558496 h 585873"/>
                  <a:gd name="connsiteX37" fmla="*/ 673480 w 3865667"/>
                  <a:gd name="connsiteY37" fmla="*/ 585873 h 585873"/>
                  <a:gd name="connsiteX38" fmla="*/ 580397 w 3865667"/>
                  <a:gd name="connsiteY38" fmla="*/ 509217 h 585873"/>
                  <a:gd name="connsiteX39" fmla="*/ 487315 w 3865667"/>
                  <a:gd name="connsiteY39" fmla="*/ 536594 h 585873"/>
                  <a:gd name="connsiteX40" fmla="*/ 443511 w 3865667"/>
                  <a:gd name="connsiteY40" fmla="*/ 536594 h 585873"/>
                  <a:gd name="connsiteX41" fmla="*/ 399708 w 3865667"/>
                  <a:gd name="connsiteY41" fmla="*/ 558496 h 585873"/>
                  <a:gd name="connsiteX42" fmla="*/ 361380 w 3865667"/>
                  <a:gd name="connsiteY42" fmla="*/ 542070 h 585873"/>
                  <a:gd name="connsiteX43" fmla="*/ 317576 w 3865667"/>
                  <a:gd name="connsiteY43" fmla="*/ 563972 h 585873"/>
                  <a:gd name="connsiteX44" fmla="*/ 235444 w 3865667"/>
                  <a:gd name="connsiteY44" fmla="*/ 569447 h 585873"/>
                  <a:gd name="connsiteX45" fmla="*/ 202592 w 3865667"/>
                  <a:gd name="connsiteY45" fmla="*/ 536594 h 585873"/>
                  <a:gd name="connsiteX46" fmla="*/ 153312 w 3865667"/>
                  <a:gd name="connsiteY46" fmla="*/ 531119 h 585873"/>
                  <a:gd name="connsiteX47" fmla="*/ 71181 w 3865667"/>
                  <a:gd name="connsiteY47" fmla="*/ 498266 h 585873"/>
                  <a:gd name="connsiteX48" fmla="*/ 27377 w 3865667"/>
                  <a:gd name="connsiteY48" fmla="*/ 525643 h 585873"/>
                  <a:gd name="connsiteX49" fmla="*/ 0 w 3865667"/>
                  <a:gd name="connsiteY49" fmla="*/ 514693 h 585873"/>
                  <a:gd name="connsiteX50" fmla="*/ 10951 w 3865667"/>
                  <a:gd name="connsiteY50" fmla="*/ 10951 h 58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865667" h="585873">
                    <a:moveTo>
                      <a:pt x="10951" y="10951"/>
                    </a:moveTo>
                    <a:lnTo>
                      <a:pt x="3849241" y="0"/>
                    </a:lnTo>
                    <a:lnTo>
                      <a:pt x="3767109" y="54755"/>
                    </a:lnTo>
                    <a:lnTo>
                      <a:pt x="3865667" y="164264"/>
                    </a:lnTo>
                    <a:lnTo>
                      <a:pt x="3657600" y="114985"/>
                    </a:lnTo>
                    <a:lnTo>
                      <a:pt x="3438582" y="125936"/>
                    </a:lnTo>
                    <a:lnTo>
                      <a:pt x="3214089" y="114985"/>
                    </a:lnTo>
                    <a:lnTo>
                      <a:pt x="2989595" y="104034"/>
                    </a:lnTo>
                    <a:lnTo>
                      <a:pt x="2825332" y="180690"/>
                    </a:lnTo>
                    <a:lnTo>
                      <a:pt x="2721298" y="240920"/>
                    </a:lnTo>
                    <a:lnTo>
                      <a:pt x="2529657" y="158788"/>
                    </a:lnTo>
                    <a:cubicBezTo>
                      <a:pt x="2418400" y="192165"/>
                      <a:pt x="2458258" y="191641"/>
                      <a:pt x="2414673" y="191641"/>
                    </a:cubicBezTo>
                    <a:lnTo>
                      <a:pt x="2338017" y="153313"/>
                    </a:lnTo>
                    <a:lnTo>
                      <a:pt x="2217557" y="186166"/>
                    </a:lnTo>
                    <a:cubicBezTo>
                      <a:pt x="2176343" y="227380"/>
                      <a:pt x="2187310" y="240654"/>
                      <a:pt x="2173753" y="213543"/>
                    </a:cubicBezTo>
                    <a:lnTo>
                      <a:pt x="2140900" y="153313"/>
                    </a:lnTo>
                    <a:lnTo>
                      <a:pt x="1774045" y="158788"/>
                    </a:lnTo>
                    <a:lnTo>
                      <a:pt x="1686438" y="268297"/>
                    </a:lnTo>
                    <a:lnTo>
                      <a:pt x="1637159" y="372331"/>
                    </a:lnTo>
                    <a:lnTo>
                      <a:pt x="1653586" y="421610"/>
                    </a:lnTo>
                    <a:lnTo>
                      <a:pt x="1587880" y="443512"/>
                    </a:lnTo>
                    <a:lnTo>
                      <a:pt x="1555027" y="334003"/>
                    </a:lnTo>
                    <a:lnTo>
                      <a:pt x="1450994" y="257346"/>
                    </a:lnTo>
                    <a:lnTo>
                      <a:pt x="1314108" y="268297"/>
                    </a:lnTo>
                    <a:cubicBezTo>
                      <a:pt x="1252117" y="251391"/>
                      <a:pt x="1253878" y="272681"/>
                      <a:pt x="1253878" y="246396"/>
                    </a:cubicBezTo>
                    <a:lnTo>
                      <a:pt x="1204599" y="229969"/>
                    </a:lnTo>
                    <a:cubicBezTo>
                      <a:pt x="1198897" y="275584"/>
                      <a:pt x="1213838" y="273773"/>
                      <a:pt x="1193648" y="273773"/>
                    </a:cubicBezTo>
                    <a:lnTo>
                      <a:pt x="1231976" y="323052"/>
                    </a:lnTo>
                    <a:lnTo>
                      <a:pt x="1182697" y="465413"/>
                    </a:lnTo>
                    <a:lnTo>
                      <a:pt x="1106041" y="459938"/>
                    </a:lnTo>
                    <a:lnTo>
                      <a:pt x="1067712" y="498266"/>
                    </a:lnTo>
                    <a:lnTo>
                      <a:pt x="1012958" y="454463"/>
                    </a:lnTo>
                    <a:lnTo>
                      <a:pt x="985581" y="514693"/>
                    </a:lnTo>
                    <a:lnTo>
                      <a:pt x="876072" y="432561"/>
                    </a:lnTo>
                    <a:lnTo>
                      <a:pt x="848694" y="454463"/>
                    </a:lnTo>
                    <a:lnTo>
                      <a:pt x="772038" y="388757"/>
                    </a:lnTo>
                    <a:lnTo>
                      <a:pt x="678956" y="558496"/>
                    </a:lnTo>
                    <a:lnTo>
                      <a:pt x="673480" y="585873"/>
                    </a:lnTo>
                    <a:lnTo>
                      <a:pt x="580397" y="509217"/>
                    </a:lnTo>
                    <a:lnTo>
                      <a:pt x="487315" y="536594"/>
                    </a:lnTo>
                    <a:lnTo>
                      <a:pt x="443511" y="536594"/>
                    </a:lnTo>
                    <a:cubicBezTo>
                      <a:pt x="397999" y="553662"/>
                      <a:pt x="399708" y="537427"/>
                      <a:pt x="399708" y="558496"/>
                    </a:cubicBezTo>
                    <a:cubicBezTo>
                      <a:pt x="365223" y="541254"/>
                      <a:pt x="379099" y="542070"/>
                      <a:pt x="361380" y="542070"/>
                    </a:cubicBezTo>
                    <a:lnTo>
                      <a:pt x="317576" y="563972"/>
                    </a:lnTo>
                    <a:cubicBezTo>
                      <a:pt x="239099" y="569577"/>
                      <a:pt x="266537" y="569447"/>
                      <a:pt x="235444" y="569447"/>
                    </a:cubicBezTo>
                    <a:lnTo>
                      <a:pt x="202592" y="536594"/>
                    </a:lnTo>
                    <a:lnTo>
                      <a:pt x="153312" y="531119"/>
                    </a:lnTo>
                    <a:lnTo>
                      <a:pt x="71181" y="498266"/>
                    </a:lnTo>
                    <a:lnTo>
                      <a:pt x="27377" y="525643"/>
                    </a:lnTo>
                    <a:lnTo>
                      <a:pt x="0" y="514693"/>
                    </a:lnTo>
                    <a:lnTo>
                      <a:pt x="10951" y="10951"/>
                    </a:lnTo>
                    <a:close/>
                  </a:path>
                </a:pathLst>
              </a:custGeom>
              <a:solidFill>
                <a:srgbClr val="7030A0">
                  <a:alpha val="20000"/>
                </a:srgbClr>
              </a:solidFill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1069848" y="3156210"/>
                <a:ext cx="4325605" cy="2206606"/>
              </a:xfrm>
              <a:custGeom>
                <a:avLst/>
                <a:gdLst>
                  <a:gd name="connsiteX0" fmla="*/ 16426 w 4325605"/>
                  <a:gd name="connsiteY0" fmla="*/ 49279 h 2206606"/>
                  <a:gd name="connsiteX1" fmla="*/ 4325605 w 4325605"/>
                  <a:gd name="connsiteY1" fmla="*/ 0 h 2206606"/>
                  <a:gd name="connsiteX2" fmla="*/ 4320129 w 4325605"/>
                  <a:gd name="connsiteY2" fmla="*/ 2206606 h 2206606"/>
                  <a:gd name="connsiteX3" fmla="*/ 0 w 4325605"/>
                  <a:gd name="connsiteY3" fmla="*/ 2195655 h 2206606"/>
                  <a:gd name="connsiteX4" fmla="*/ 16426 w 4325605"/>
                  <a:gd name="connsiteY4" fmla="*/ 49279 h 220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5605" h="2206606">
                    <a:moveTo>
                      <a:pt x="16426" y="49279"/>
                    </a:moveTo>
                    <a:lnTo>
                      <a:pt x="4325605" y="0"/>
                    </a:lnTo>
                    <a:cubicBezTo>
                      <a:pt x="4323780" y="735535"/>
                      <a:pt x="4321954" y="1471071"/>
                      <a:pt x="4320129" y="2206606"/>
                    </a:cubicBezTo>
                    <a:lnTo>
                      <a:pt x="0" y="2195655"/>
                    </a:lnTo>
                    <a:lnTo>
                      <a:pt x="16426" y="49279"/>
                    </a:lnTo>
                    <a:close/>
                  </a:path>
                </a:pathLst>
              </a:custGeom>
              <a:solidFill>
                <a:srgbClr val="FFFF00">
                  <a:alpha val="20000"/>
                </a:srgbClr>
              </a:solidFill>
              <a:ln w="57150">
                <a:solidFill>
                  <a:srgbClr val="66FF3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142999" y="2109689"/>
                <a:ext cx="1044687" cy="63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900" kern="12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Sky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11614" y="2438400"/>
                <a:ext cx="1315633" cy="724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050" kern="1200" dirty="0">
                    <a:solidFill>
                      <a:srgbClr val="00B0F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Tree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180283" y="4133121"/>
                <a:ext cx="1457768" cy="682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000" kern="1200" dirty="0">
                    <a:solidFill>
                      <a:srgbClr val="66FF33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Grass</a:t>
                </a:r>
                <a:endParaRPr lang="en-US" sz="900" kern="1200" dirty="0">
                  <a:solidFill>
                    <a:srgbClr val="66FF33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1066800" y="2121350"/>
                <a:ext cx="4309179" cy="1051286"/>
              </a:xfrm>
              <a:custGeom>
                <a:avLst/>
                <a:gdLst>
                  <a:gd name="connsiteX0" fmla="*/ 10951 w 4309179"/>
                  <a:gd name="connsiteY0" fmla="*/ 558496 h 1051286"/>
                  <a:gd name="connsiteX1" fmla="*/ 87608 w 4309179"/>
                  <a:gd name="connsiteY1" fmla="*/ 520167 h 1051286"/>
                  <a:gd name="connsiteX2" fmla="*/ 235445 w 4309179"/>
                  <a:gd name="connsiteY2" fmla="*/ 591348 h 1051286"/>
                  <a:gd name="connsiteX3" fmla="*/ 394233 w 4309179"/>
                  <a:gd name="connsiteY3" fmla="*/ 569446 h 1051286"/>
                  <a:gd name="connsiteX4" fmla="*/ 596824 w 4309179"/>
                  <a:gd name="connsiteY4" fmla="*/ 525643 h 1051286"/>
                  <a:gd name="connsiteX5" fmla="*/ 673481 w 4309179"/>
                  <a:gd name="connsiteY5" fmla="*/ 602299 h 1051286"/>
                  <a:gd name="connsiteX6" fmla="*/ 777514 w 4309179"/>
                  <a:gd name="connsiteY6" fmla="*/ 410658 h 1051286"/>
                  <a:gd name="connsiteX7" fmla="*/ 881548 w 4309179"/>
                  <a:gd name="connsiteY7" fmla="*/ 487315 h 1051286"/>
                  <a:gd name="connsiteX8" fmla="*/ 919876 w 4309179"/>
                  <a:gd name="connsiteY8" fmla="*/ 481839 h 1051286"/>
                  <a:gd name="connsiteX9" fmla="*/ 1012959 w 4309179"/>
                  <a:gd name="connsiteY9" fmla="*/ 553020 h 1051286"/>
                  <a:gd name="connsiteX10" fmla="*/ 1034860 w 4309179"/>
                  <a:gd name="connsiteY10" fmla="*/ 498266 h 1051286"/>
                  <a:gd name="connsiteX11" fmla="*/ 1084139 w 4309179"/>
                  <a:gd name="connsiteY11" fmla="*/ 509217 h 1051286"/>
                  <a:gd name="connsiteX12" fmla="*/ 1182697 w 4309179"/>
                  <a:gd name="connsiteY12" fmla="*/ 487315 h 1051286"/>
                  <a:gd name="connsiteX13" fmla="*/ 1292206 w 4309179"/>
                  <a:gd name="connsiteY13" fmla="*/ 312100 h 1051286"/>
                  <a:gd name="connsiteX14" fmla="*/ 1248403 w 4309179"/>
                  <a:gd name="connsiteY14" fmla="*/ 257346 h 1051286"/>
                  <a:gd name="connsiteX15" fmla="*/ 1456470 w 4309179"/>
                  <a:gd name="connsiteY15" fmla="*/ 290199 h 1051286"/>
                  <a:gd name="connsiteX16" fmla="*/ 1555028 w 4309179"/>
                  <a:gd name="connsiteY16" fmla="*/ 344953 h 1051286"/>
                  <a:gd name="connsiteX17" fmla="*/ 1576930 w 4309179"/>
                  <a:gd name="connsiteY17" fmla="*/ 459937 h 1051286"/>
                  <a:gd name="connsiteX18" fmla="*/ 1691914 w 4309179"/>
                  <a:gd name="connsiteY18" fmla="*/ 432560 h 1051286"/>
                  <a:gd name="connsiteX19" fmla="*/ 1686439 w 4309179"/>
                  <a:gd name="connsiteY19" fmla="*/ 361379 h 1051286"/>
                  <a:gd name="connsiteX20" fmla="*/ 1680963 w 4309179"/>
                  <a:gd name="connsiteY20" fmla="*/ 355904 h 1051286"/>
                  <a:gd name="connsiteX21" fmla="*/ 1795948 w 4309179"/>
                  <a:gd name="connsiteY21" fmla="*/ 175214 h 1051286"/>
                  <a:gd name="connsiteX22" fmla="*/ 2113524 w 4309179"/>
                  <a:gd name="connsiteY22" fmla="*/ 175214 h 1051286"/>
                  <a:gd name="connsiteX23" fmla="*/ 2179229 w 4309179"/>
                  <a:gd name="connsiteY23" fmla="*/ 251870 h 1051286"/>
                  <a:gd name="connsiteX24" fmla="*/ 2244935 w 4309179"/>
                  <a:gd name="connsiteY24" fmla="*/ 191640 h 1051286"/>
                  <a:gd name="connsiteX25" fmla="*/ 2348968 w 4309179"/>
                  <a:gd name="connsiteY25" fmla="*/ 180690 h 1051286"/>
                  <a:gd name="connsiteX26" fmla="*/ 2420149 w 4309179"/>
                  <a:gd name="connsiteY26" fmla="*/ 219018 h 1051286"/>
                  <a:gd name="connsiteX27" fmla="*/ 2551560 w 4309179"/>
                  <a:gd name="connsiteY27" fmla="*/ 169739 h 1051286"/>
                  <a:gd name="connsiteX28" fmla="*/ 2699397 w 4309179"/>
                  <a:gd name="connsiteY28" fmla="*/ 257346 h 1051286"/>
                  <a:gd name="connsiteX29" fmla="*/ 2754151 w 4309179"/>
                  <a:gd name="connsiteY29" fmla="*/ 268297 h 1051286"/>
                  <a:gd name="connsiteX30" fmla="*/ 3000547 w 4309179"/>
                  <a:gd name="connsiteY30" fmla="*/ 120460 h 1051286"/>
                  <a:gd name="connsiteX31" fmla="*/ 3674027 w 4309179"/>
                  <a:gd name="connsiteY31" fmla="*/ 136886 h 1051286"/>
                  <a:gd name="connsiteX32" fmla="*/ 3893045 w 4309179"/>
                  <a:gd name="connsiteY32" fmla="*/ 175214 h 1051286"/>
                  <a:gd name="connsiteX33" fmla="*/ 3887569 w 4309179"/>
                  <a:gd name="connsiteY33" fmla="*/ 120460 h 1051286"/>
                  <a:gd name="connsiteX34" fmla="*/ 3816388 w 4309179"/>
                  <a:gd name="connsiteY34" fmla="*/ 38328 h 1051286"/>
                  <a:gd name="connsiteX35" fmla="*/ 3887569 w 4309179"/>
                  <a:gd name="connsiteY35" fmla="*/ 0 h 1051286"/>
                  <a:gd name="connsiteX36" fmla="*/ 4309179 w 4309179"/>
                  <a:gd name="connsiteY36" fmla="*/ 0 h 1051286"/>
                  <a:gd name="connsiteX37" fmla="*/ 4309179 w 4309179"/>
                  <a:gd name="connsiteY37" fmla="*/ 1018433 h 1051286"/>
                  <a:gd name="connsiteX38" fmla="*/ 0 w 4309179"/>
                  <a:gd name="connsiteY38" fmla="*/ 1051286 h 1051286"/>
                  <a:gd name="connsiteX39" fmla="*/ 10951 w 4309179"/>
                  <a:gd name="connsiteY39" fmla="*/ 558496 h 105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309179" h="1051286">
                    <a:moveTo>
                      <a:pt x="10951" y="558496"/>
                    </a:moveTo>
                    <a:lnTo>
                      <a:pt x="87608" y="520167"/>
                    </a:lnTo>
                    <a:lnTo>
                      <a:pt x="235445" y="591348"/>
                    </a:lnTo>
                    <a:lnTo>
                      <a:pt x="394233" y="569446"/>
                    </a:lnTo>
                    <a:lnTo>
                      <a:pt x="596824" y="525643"/>
                    </a:lnTo>
                    <a:lnTo>
                      <a:pt x="673481" y="602299"/>
                    </a:lnTo>
                    <a:lnTo>
                      <a:pt x="777514" y="410658"/>
                    </a:lnTo>
                    <a:lnTo>
                      <a:pt x="881548" y="487315"/>
                    </a:lnTo>
                    <a:cubicBezTo>
                      <a:pt x="916200" y="481539"/>
                      <a:pt x="903298" y="481839"/>
                      <a:pt x="919876" y="481839"/>
                    </a:cubicBezTo>
                    <a:lnTo>
                      <a:pt x="1012959" y="553020"/>
                    </a:lnTo>
                    <a:lnTo>
                      <a:pt x="1034860" y="498266"/>
                    </a:lnTo>
                    <a:lnTo>
                      <a:pt x="1084139" y="509217"/>
                    </a:lnTo>
                    <a:lnTo>
                      <a:pt x="1182697" y="487315"/>
                    </a:lnTo>
                    <a:lnTo>
                      <a:pt x="1292206" y="312100"/>
                    </a:lnTo>
                    <a:lnTo>
                      <a:pt x="1248403" y="257346"/>
                    </a:lnTo>
                    <a:lnTo>
                      <a:pt x="1456470" y="290199"/>
                    </a:lnTo>
                    <a:lnTo>
                      <a:pt x="1555028" y="344953"/>
                    </a:lnTo>
                    <a:lnTo>
                      <a:pt x="1576930" y="459937"/>
                    </a:lnTo>
                    <a:lnTo>
                      <a:pt x="1691914" y="432560"/>
                    </a:lnTo>
                    <a:lnTo>
                      <a:pt x="1686439" y="361379"/>
                    </a:lnTo>
                    <a:lnTo>
                      <a:pt x="1680963" y="355904"/>
                    </a:lnTo>
                    <a:lnTo>
                      <a:pt x="1795948" y="175214"/>
                    </a:lnTo>
                    <a:lnTo>
                      <a:pt x="2113524" y="175214"/>
                    </a:lnTo>
                    <a:lnTo>
                      <a:pt x="2179229" y="251870"/>
                    </a:lnTo>
                    <a:lnTo>
                      <a:pt x="2244935" y="191640"/>
                    </a:lnTo>
                    <a:lnTo>
                      <a:pt x="2348968" y="180690"/>
                    </a:lnTo>
                    <a:lnTo>
                      <a:pt x="2420149" y="219018"/>
                    </a:lnTo>
                    <a:lnTo>
                      <a:pt x="2551560" y="169739"/>
                    </a:lnTo>
                    <a:lnTo>
                      <a:pt x="2699397" y="257346"/>
                    </a:lnTo>
                    <a:lnTo>
                      <a:pt x="2754151" y="268297"/>
                    </a:lnTo>
                    <a:lnTo>
                      <a:pt x="3000547" y="120460"/>
                    </a:lnTo>
                    <a:lnTo>
                      <a:pt x="3674027" y="136886"/>
                    </a:lnTo>
                    <a:lnTo>
                      <a:pt x="3893045" y="175214"/>
                    </a:lnTo>
                    <a:lnTo>
                      <a:pt x="3887569" y="120460"/>
                    </a:lnTo>
                    <a:lnTo>
                      <a:pt x="3816388" y="38328"/>
                    </a:lnTo>
                    <a:lnTo>
                      <a:pt x="3887569" y="0"/>
                    </a:lnTo>
                    <a:lnTo>
                      <a:pt x="4309179" y="0"/>
                    </a:lnTo>
                    <a:lnTo>
                      <a:pt x="4309179" y="1018433"/>
                    </a:lnTo>
                    <a:lnTo>
                      <a:pt x="0" y="1051286"/>
                    </a:lnTo>
                    <a:lnTo>
                      <a:pt x="10951" y="558496"/>
                    </a:lnTo>
                    <a:close/>
                  </a:path>
                </a:pathLst>
              </a:custGeom>
              <a:solidFill>
                <a:srgbClr val="3333FF">
                  <a:alpha val="20000"/>
                </a:srgbClr>
              </a:solidFill>
              <a:ln w="571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4" name="Freeform 23"/>
              <p:cNvSpPr>
                <a:spLocks noChangeAspect="1"/>
              </p:cNvSpPr>
              <p:nvPr/>
            </p:nvSpPr>
            <p:spPr>
              <a:xfrm>
                <a:off x="2472374" y="2819400"/>
                <a:ext cx="2528454" cy="2448791"/>
              </a:xfrm>
              <a:custGeom>
                <a:avLst/>
                <a:gdLst>
                  <a:gd name="connsiteX0" fmla="*/ 142875 w 1438275"/>
                  <a:gd name="connsiteY0" fmla="*/ 95250 h 1543050"/>
                  <a:gd name="connsiteX1" fmla="*/ 180975 w 1438275"/>
                  <a:gd name="connsiteY1" fmla="*/ 9525 h 1543050"/>
                  <a:gd name="connsiteX2" fmla="*/ 204788 w 1438275"/>
                  <a:gd name="connsiteY2" fmla="*/ 14287 h 1543050"/>
                  <a:gd name="connsiteX3" fmla="*/ 223838 w 1438275"/>
                  <a:gd name="connsiteY3" fmla="*/ 0 h 1543050"/>
                  <a:gd name="connsiteX4" fmla="*/ 242888 w 1438275"/>
                  <a:gd name="connsiteY4" fmla="*/ 100012 h 1543050"/>
                  <a:gd name="connsiteX5" fmla="*/ 328613 w 1438275"/>
                  <a:gd name="connsiteY5" fmla="*/ 138112 h 1543050"/>
                  <a:gd name="connsiteX6" fmla="*/ 514350 w 1438275"/>
                  <a:gd name="connsiteY6" fmla="*/ 366712 h 1543050"/>
                  <a:gd name="connsiteX7" fmla="*/ 595313 w 1438275"/>
                  <a:gd name="connsiteY7" fmla="*/ 395287 h 1543050"/>
                  <a:gd name="connsiteX8" fmla="*/ 714375 w 1438275"/>
                  <a:gd name="connsiteY8" fmla="*/ 452437 h 1543050"/>
                  <a:gd name="connsiteX9" fmla="*/ 866775 w 1438275"/>
                  <a:gd name="connsiteY9" fmla="*/ 442912 h 1543050"/>
                  <a:gd name="connsiteX10" fmla="*/ 947738 w 1438275"/>
                  <a:gd name="connsiteY10" fmla="*/ 419100 h 1543050"/>
                  <a:gd name="connsiteX11" fmla="*/ 1062038 w 1438275"/>
                  <a:gd name="connsiteY11" fmla="*/ 419100 h 1543050"/>
                  <a:gd name="connsiteX12" fmla="*/ 1190625 w 1438275"/>
                  <a:gd name="connsiteY12" fmla="*/ 495300 h 1543050"/>
                  <a:gd name="connsiteX13" fmla="*/ 1300163 w 1438275"/>
                  <a:gd name="connsiteY13" fmla="*/ 571500 h 1543050"/>
                  <a:gd name="connsiteX14" fmla="*/ 1390650 w 1438275"/>
                  <a:gd name="connsiteY14" fmla="*/ 695325 h 1543050"/>
                  <a:gd name="connsiteX15" fmla="*/ 1438275 w 1438275"/>
                  <a:gd name="connsiteY15" fmla="*/ 728662 h 1543050"/>
                  <a:gd name="connsiteX16" fmla="*/ 1404938 w 1438275"/>
                  <a:gd name="connsiteY16" fmla="*/ 766762 h 1543050"/>
                  <a:gd name="connsiteX17" fmla="*/ 1357313 w 1438275"/>
                  <a:gd name="connsiteY17" fmla="*/ 762000 h 1543050"/>
                  <a:gd name="connsiteX18" fmla="*/ 1319213 w 1438275"/>
                  <a:gd name="connsiteY18" fmla="*/ 642937 h 1543050"/>
                  <a:gd name="connsiteX19" fmla="*/ 1262063 w 1438275"/>
                  <a:gd name="connsiteY19" fmla="*/ 609600 h 1543050"/>
                  <a:gd name="connsiteX20" fmla="*/ 1281113 w 1438275"/>
                  <a:gd name="connsiteY20" fmla="*/ 695325 h 1543050"/>
                  <a:gd name="connsiteX21" fmla="*/ 1281113 w 1438275"/>
                  <a:gd name="connsiteY21" fmla="*/ 747712 h 1543050"/>
                  <a:gd name="connsiteX22" fmla="*/ 1214438 w 1438275"/>
                  <a:gd name="connsiteY22" fmla="*/ 862012 h 1543050"/>
                  <a:gd name="connsiteX23" fmla="*/ 1166813 w 1438275"/>
                  <a:gd name="connsiteY23" fmla="*/ 919162 h 1543050"/>
                  <a:gd name="connsiteX24" fmla="*/ 1166813 w 1438275"/>
                  <a:gd name="connsiteY24" fmla="*/ 990600 h 1543050"/>
                  <a:gd name="connsiteX25" fmla="*/ 1200150 w 1438275"/>
                  <a:gd name="connsiteY25" fmla="*/ 1076325 h 1543050"/>
                  <a:gd name="connsiteX26" fmla="*/ 1190625 w 1438275"/>
                  <a:gd name="connsiteY26" fmla="*/ 1109662 h 1543050"/>
                  <a:gd name="connsiteX27" fmla="*/ 1181100 w 1438275"/>
                  <a:gd name="connsiteY27" fmla="*/ 1104900 h 1543050"/>
                  <a:gd name="connsiteX28" fmla="*/ 1090613 w 1438275"/>
                  <a:gd name="connsiteY28" fmla="*/ 1166812 h 1543050"/>
                  <a:gd name="connsiteX29" fmla="*/ 1052513 w 1438275"/>
                  <a:gd name="connsiteY29" fmla="*/ 1223962 h 1543050"/>
                  <a:gd name="connsiteX30" fmla="*/ 981075 w 1438275"/>
                  <a:gd name="connsiteY30" fmla="*/ 1300162 h 1543050"/>
                  <a:gd name="connsiteX31" fmla="*/ 990600 w 1438275"/>
                  <a:gd name="connsiteY31" fmla="*/ 1328737 h 1543050"/>
                  <a:gd name="connsiteX32" fmla="*/ 985838 w 1438275"/>
                  <a:gd name="connsiteY32" fmla="*/ 1385887 h 1543050"/>
                  <a:gd name="connsiteX33" fmla="*/ 923925 w 1438275"/>
                  <a:gd name="connsiteY33" fmla="*/ 1419225 h 1543050"/>
                  <a:gd name="connsiteX34" fmla="*/ 904875 w 1438275"/>
                  <a:gd name="connsiteY34" fmla="*/ 1371600 h 1543050"/>
                  <a:gd name="connsiteX35" fmla="*/ 833438 w 1438275"/>
                  <a:gd name="connsiteY35" fmla="*/ 1528762 h 1543050"/>
                  <a:gd name="connsiteX36" fmla="*/ 728663 w 1438275"/>
                  <a:gd name="connsiteY36" fmla="*/ 1543050 h 1543050"/>
                  <a:gd name="connsiteX37" fmla="*/ 804863 w 1438275"/>
                  <a:gd name="connsiteY37" fmla="*/ 1428750 h 1543050"/>
                  <a:gd name="connsiteX38" fmla="*/ 866775 w 1438275"/>
                  <a:gd name="connsiteY38" fmla="*/ 1285875 h 1543050"/>
                  <a:gd name="connsiteX39" fmla="*/ 895350 w 1438275"/>
                  <a:gd name="connsiteY39" fmla="*/ 1152525 h 1543050"/>
                  <a:gd name="connsiteX40" fmla="*/ 876300 w 1438275"/>
                  <a:gd name="connsiteY40" fmla="*/ 962025 h 1543050"/>
                  <a:gd name="connsiteX41" fmla="*/ 876300 w 1438275"/>
                  <a:gd name="connsiteY41" fmla="*/ 890587 h 1543050"/>
                  <a:gd name="connsiteX42" fmla="*/ 690563 w 1438275"/>
                  <a:gd name="connsiteY42" fmla="*/ 933450 h 1543050"/>
                  <a:gd name="connsiteX43" fmla="*/ 642938 w 1438275"/>
                  <a:gd name="connsiteY43" fmla="*/ 952500 h 1543050"/>
                  <a:gd name="connsiteX44" fmla="*/ 619125 w 1438275"/>
                  <a:gd name="connsiteY44" fmla="*/ 952500 h 1543050"/>
                  <a:gd name="connsiteX45" fmla="*/ 538163 w 1438275"/>
                  <a:gd name="connsiteY45" fmla="*/ 1128712 h 1543050"/>
                  <a:gd name="connsiteX46" fmla="*/ 561975 w 1438275"/>
                  <a:gd name="connsiteY46" fmla="*/ 1157287 h 1543050"/>
                  <a:gd name="connsiteX47" fmla="*/ 661988 w 1438275"/>
                  <a:gd name="connsiteY47" fmla="*/ 1209675 h 1543050"/>
                  <a:gd name="connsiteX48" fmla="*/ 700088 w 1438275"/>
                  <a:gd name="connsiteY48" fmla="*/ 1228725 h 1543050"/>
                  <a:gd name="connsiteX49" fmla="*/ 762000 w 1438275"/>
                  <a:gd name="connsiteY49" fmla="*/ 1219200 h 1543050"/>
                  <a:gd name="connsiteX50" fmla="*/ 781050 w 1438275"/>
                  <a:gd name="connsiteY50" fmla="*/ 1304925 h 1543050"/>
                  <a:gd name="connsiteX51" fmla="*/ 790575 w 1438275"/>
                  <a:gd name="connsiteY51" fmla="*/ 1343025 h 1543050"/>
                  <a:gd name="connsiteX52" fmla="*/ 723900 w 1438275"/>
                  <a:gd name="connsiteY52" fmla="*/ 1343025 h 1543050"/>
                  <a:gd name="connsiteX53" fmla="*/ 652463 w 1438275"/>
                  <a:gd name="connsiteY53" fmla="*/ 1314450 h 1543050"/>
                  <a:gd name="connsiteX54" fmla="*/ 523875 w 1438275"/>
                  <a:gd name="connsiteY54" fmla="*/ 1238250 h 1543050"/>
                  <a:gd name="connsiteX55" fmla="*/ 481013 w 1438275"/>
                  <a:gd name="connsiteY55" fmla="*/ 1147762 h 1543050"/>
                  <a:gd name="connsiteX56" fmla="*/ 471488 w 1438275"/>
                  <a:gd name="connsiteY56" fmla="*/ 1104900 h 1543050"/>
                  <a:gd name="connsiteX57" fmla="*/ 528638 w 1438275"/>
                  <a:gd name="connsiteY57" fmla="*/ 919162 h 1543050"/>
                  <a:gd name="connsiteX58" fmla="*/ 447675 w 1438275"/>
                  <a:gd name="connsiteY58" fmla="*/ 900112 h 1543050"/>
                  <a:gd name="connsiteX59" fmla="*/ 295275 w 1438275"/>
                  <a:gd name="connsiteY59" fmla="*/ 966787 h 1543050"/>
                  <a:gd name="connsiteX60" fmla="*/ 200025 w 1438275"/>
                  <a:gd name="connsiteY60" fmla="*/ 985837 h 1543050"/>
                  <a:gd name="connsiteX61" fmla="*/ 209550 w 1438275"/>
                  <a:gd name="connsiteY61" fmla="*/ 1028700 h 1543050"/>
                  <a:gd name="connsiteX62" fmla="*/ 247650 w 1438275"/>
                  <a:gd name="connsiteY62" fmla="*/ 1214437 h 1543050"/>
                  <a:gd name="connsiteX63" fmla="*/ 295275 w 1438275"/>
                  <a:gd name="connsiteY63" fmla="*/ 1209675 h 1543050"/>
                  <a:gd name="connsiteX64" fmla="*/ 323850 w 1438275"/>
                  <a:gd name="connsiteY64" fmla="*/ 1300162 h 1543050"/>
                  <a:gd name="connsiteX65" fmla="*/ 300038 w 1438275"/>
                  <a:gd name="connsiteY65" fmla="*/ 1366837 h 1543050"/>
                  <a:gd name="connsiteX66" fmla="*/ 219075 w 1438275"/>
                  <a:gd name="connsiteY66" fmla="*/ 1319212 h 1543050"/>
                  <a:gd name="connsiteX67" fmla="*/ 171450 w 1438275"/>
                  <a:gd name="connsiteY67" fmla="*/ 1190625 h 1543050"/>
                  <a:gd name="connsiteX68" fmla="*/ 138113 w 1438275"/>
                  <a:gd name="connsiteY68" fmla="*/ 985837 h 1543050"/>
                  <a:gd name="connsiteX69" fmla="*/ 185738 w 1438275"/>
                  <a:gd name="connsiteY69" fmla="*/ 942975 h 1543050"/>
                  <a:gd name="connsiteX70" fmla="*/ 304800 w 1438275"/>
                  <a:gd name="connsiteY70" fmla="*/ 823912 h 1543050"/>
                  <a:gd name="connsiteX71" fmla="*/ 261938 w 1438275"/>
                  <a:gd name="connsiteY71" fmla="*/ 762000 h 1543050"/>
                  <a:gd name="connsiteX72" fmla="*/ 261938 w 1438275"/>
                  <a:gd name="connsiteY72" fmla="*/ 652462 h 1543050"/>
                  <a:gd name="connsiteX73" fmla="*/ 285750 w 1438275"/>
                  <a:gd name="connsiteY73" fmla="*/ 604837 h 1543050"/>
                  <a:gd name="connsiteX74" fmla="*/ 257175 w 1438275"/>
                  <a:gd name="connsiteY74" fmla="*/ 433387 h 1543050"/>
                  <a:gd name="connsiteX75" fmla="*/ 209550 w 1438275"/>
                  <a:gd name="connsiteY75" fmla="*/ 419100 h 1543050"/>
                  <a:gd name="connsiteX76" fmla="*/ 161925 w 1438275"/>
                  <a:gd name="connsiteY76" fmla="*/ 466725 h 1543050"/>
                  <a:gd name="connsiteX77" fmla="*/ 95250 w 1438275"/>
                  <a:gd name="connsiteY77" fmla="*/ 519112 h 1543050"/>
                  <a:gd name="connsiteX78" fmla="*/ 47625 w 1438275"/>
                  <a:gd name="connsiteY78" fmla="*/ 519112 h 1543050"/>
                  <a:gd name="connsiteX79" fmla="*/ 4763 w 1438275"/>
                  <a:gd name="connsiteY79" fmla="*/ 461962 h 1543050"/>
                  <a:gd name="connsiteX80" fmla="*/ 0 w 1438275"/>
                  <a:gd name="connsiteY80" fmla="*/ 414337 h 1543050"/>
                  <a:gd name="connsiteX81" fmla="*/ 42863 w 1438275"/>
                  <a:gd name="connsiteY81" fmla="*/ 357187 h 1543050"/>
                  <a:gd name="connsiteX82" fmla="*/ 76200 w 1438275"/>
                  <a:gd name="connsiteY82" fmla="*/ 257175 h 1543050"/>
                  <a:gd name="connsiteX83" fmla="*/ 76200 w 1438275"/>
                  <a:gd name="connsiteY83" fmla="*/ 204787 h 1543050"/>
                  <a:gd name="connsiteX84" fmla="*/ 142875 w 1438275"/>
                  <a:gd name="connsiteY84" fmla="*/ 95250 h 154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438275" h="1543050">
                    <a:moveTo>
                      <a:pt x="142875" y="95250"/>
                    </a:moveTo>
                    <a:lnTo>
                      <a:pt x="180975" y="9525"/>
                    </a:lnTo>
                    <a:lnTo>
                      <a:pt x="204788" y="14287"/>
                    </a:lnTo>
                    <a:lnTo>
                      <a:pt x="223838" y="0"/>
                    </a:lnTo>
                    <a:lnTo>
                      <a:pt x="242888" y="100012"/>
                    </a:lnTo>
                    <a:lnTo>
                      <a:pt x="328613" y="138112"/>
                    </a:lnTo>
                    <a:lnTo>
                      <a:pt x="514350" y="366712"/>
                    </a:lnTo>
                    <a:lnTo>
                      <a:pt x="595313" y="395287"/>
                    </a:lnTo>
                    <a:lnTo>
                      <a:pt x="714375" y="452437"/>
                    </a:lnTo>
                    <a:lnTo>
                      <a:pt x="866775" y="442912"/>
                    </a:lnTo>
                    <a:lnTo>
                      <a:pt x="947738" y="419100"/>
                    </a:lnTo>
                    <a:lnTo>
                      <a:pt x="1062038" y="419100"/>
                    </a:lnTo>
                    <a:lnTo>
                      <a:pt x="1190625" y="495300"/>
                    </a:lnTo>
                    <a:lnTo>
                      <a:pt x="1300163" y="571500"/>
                    </a:lnTo>
                    <a:lnTo>
                      <a:pt x="1390650" y="695325"/>
                    </a:lnTo>
                    <a:lnTo>
                      <a:pt x="1438275" y="728662"/>
                    </a:lnTo>
                    <a:lnTo>
                      <a:pt x="1404938" y="766762"/>
                    </a:lnTo>
                    <a:lnTo>
                      <a:pt x="1357313" y="762000"/>
                    </a:lnTo>
                    <a:lnTo>
                      <a:pt x="1319213" y="642937"/>
                    </a:lnTo>
                    <a:lnTo>
                      <a:pt x="1262063" y="609600"/>
                    </a:lnTo>
                    <a:lnTo>
                      <a:pt x="1281113" y="695325"/>
                    </a:lnTo>
                    <a:lnTo>
                      <a:pt x="1281113" y="747712"/>
                    </a:lnTo>
                    <a:lnTo>
                      <a:pt x="1214438" y="862012"/>
                    </a:lnTo>
                    <a:lnTo>
                      <a:pt x="1166813" y="919162"/>
                    </a:lnTo>
                    <a:lnTo>
                      <a:pt x="1166813" y="990600"/>
                    </a:lnTo>
                    <a:lnTo>
                      <a:pt x="1200150" y="1076325"/>
                    </a:lnTo>
                    <a:lnTo>
                      <a:pt x="1190625" y="1109662"/>
                    </a:lnTo>
                    <a:lnTo>
                      <a:pt x="1181100" y="1104900"/>
                    </a:lnTo>
                    <a:lnTo>
                      <a:pt x="1090613" y="1166812"/>
                    </a:lnTo>
                    <a:lnTo>
                      <a:pt x="1052513" y="1223962"/>
                    </a:lnTo>
                    <a:lnTo>
                      <a:pt x="981075" y="1300162"/>
                    </a:lnTo>
                    <a:lnTo>
                      <a:pt x="990600" y="1328737"/>
                    </a:lnTo>
                    <a:lnTo>
                      <a:pt x="985838" y="1385887"/>
                    </a:lnTo>
                    <a:lnTo>
                      <a:pt x="923925" y="1419225"/>
                    </a:lnTo>
                    <a:lnTo>
                      <a:pt x="904875" y="1371600"/>
                    </a:lnTo>
                    <a:lnTo>
                      <a:pt x="833438" y="1528762"/>
                    </a:lnTo>
                    <a:lnTo>
                      <a:pt x="728663" y="1543050"/>
                    </a:lnTo>
                    <a:lnTo>
                      <a:pt x="804863" y="1428750"/>
                    </a:lnTo>
                    <a:lnTo>
                      <a:pt x="866775" y="1285875"/>
                    </a:lnTo>
                    <a:lnTo>
                      <a:pt x="895350" y="1152525"/>
                    </a:lnTo>
                    <a:lnTo>
                      <a:pt x="876300" y="962025"/>
                    </a:lnTo>
                    <a:lnTo>
                      <a:pt x="876300" y="890587"/>
                    </a:lnTo>
                    <a:lnTo>
                      <a:pt x="690563" y="933450"/>
                    </a:lnTo>
                    <a:lnTo>
                      <a:pt x="642938" y="952500"/>
                    </a:lnTo>
                    <a:lnTo>
                      <a:pt x="619125" y="952500"/>
                    </a:lnTo>
                    <a:lnTo>
                      <a:pt x="538163" y="1128712"/>
                    </a:lnTo>
                    <a:lnTo>
                      <a:pt x="561975" y="1157287"/>
                    </a:lnTo>
                    <a:lnTo>
                      <a:pt x="661988" y="1209675"/>
                    </a:lnTo>
                    <a:lnTo>
                      <a:pt x="700088" y="1228725"/>
                    </a:lnTo>
                    <a:lnTo>
                      <a:pt x="762000" y="1219200"/>
                    </a:lnTo>
                    <a:cubicBezTo>
                      <a:pt x="776549" y="1306491"/>
                      <a:pt x="747319" y="1304925"/>
                      <a:pt x="781050" y="1304925"/>
                    </a:cubicBezTo>
                    <a:lnTo>
                      <a:pt x="790575" y="1343025"/>
                    </a:lnTo>
                    <a:lnTo>
                      <a:pt x="723900" y="1343025"/>
                    </a:lnTo>
                    <a:lnTo>
                      <a:pt x="652463" y="1314450"/>
                    </a:lnTo>
                    <a:lnTo>
                      <a:pt x="523875" y="1238250"/>
                    </a:lnTo>
                    <a:cubicBezTo>
                      <a:pt x="480303" y="1151105"/>
                      <a:pt x="481013" y="1184473"/>
                      <a:pt x="481013" y="1147762"/>
                    </a:cubicBezTo>
                    <a:lnTo>
                      <a:pt x="471488" y="1104900"/>
                    </a:lnTo>
                    <a:lnTo>
                      <a:pt x="528638" y="919162"/>
                    </a:lnTo>
                    <a:lnTo>
                      <a:pt x="447675" y="900112"/>
                    </a:lnTo>
                    <a:lnTo>
                      <a:pt x="295275" y="966787"/>
                    </a:lnTo>
                    <a:lnTo>
                      <a:pt x="200025" y="985837"/>
                    </a:lnTo>
                    <a:lnTo>
                      <a:pt x="209550" y="1028700"/>
                    </a:lnTo>
                    <a:lnTo>
                      <a:pt x="247650" y="1214437"/>
                    </a:lnTo>
                    <a:lnTo>
                      <a:pt x="295275" y="1209675"/>
                    </a:lnTo>
                    <a:lnTo>
                      <a:pt x="323850" y="1300162"/>
                    </a:lnTo>
                    <a:lnTo>
                      <a:pt x="300038" y="1366837"/>
                    </a:lnTo>
                    <a:lnTo>
                      <a:pt x="219075" y="1319212"/>
                    </a:lnTo>
                    <a:lnTo>
                      <a:pt x="171450" y="1190625"/>
                    </a:lnTo>
                    <a:lnTo>
                      <a:pt x="138113" y="985837"/>
                    </a:lnTo>
                    <a:lnTo>
                      <a:pt x="185738" y="942975"/>
                    </a:lnTo>
                    <a:lnTo>
                      <a:pt x="304800" y="823912"/>
                    </a:lnTo>
                    <a:lnTo>
                      <a:pt x="261938" y="762000"/>
                    </a:lnTo>
                    <a:lnTo>
                      <a:pt x="261938" y="652462"/>
                    </a:lnTo>
                    <a:lnTo>
                      <a:pt x="285750" y="604837"/>
                    </a:lnTo>
                    <a:lnTo>
                      <a:pt x="257175" y="433387"/>
                    </a:lnTo>
                    <a:lnTo>
                      <a:pt x="209550" y="419100"/>
                    </a:lnTo>
                    <a:lnTo>
                      <a:pt x="161925" y="466725"/>
                    </a:lnTo>
                    <a:lnTo>
                      <a:pt x="95250" y="519112"/>
                    </a:lnTo>
                    <a:lnTo>
                      <a:pt x="47625" y="519112"/>
                    </a:lnTo>
                    <a:lnTo>
                      <a:pt x="4763" y="461962"/>
                    </a:lnTo>
                    <a:lnTo>
                      <a:pt x="0" y="414337"/>
                    </a:lnTo>
                    <a:lnTo>
                      <a:pt x="42863" y="357187"/>
                    </a:lnTo>
                    <a:lnTo>
                      <a:pt x="76200" y="257175"/>
                    </a:lnTo>
                    <a:lnTo>
                      <a:pt x="76200" y="204787"/>
                    </a:lnTo>
                    <a:lnTo>
                      <a:pt x="142875" y="95250"/>
                    </a:lnTo>
                    <a:close/>
                  </a:path>
                </a:pathLst>
              </a:custGeom>
              <a:solidFill>
                <a:srgbClr val="FF3300">
                  <a:alpha val="30196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3368770" y="2307515"/>
                <a:ext cx="640628" cy="1850702"/>
              </a:xfrm>
              <a:custGeom>
                <a:avLst/>
                <a:gdLst>
                  <a:gd name="connsiteX0" fmla="*/ 125935 w 640628"/>
                  <a:gd name="connsiteY0" fmla="*/ 1089614 h 1850702"/>
                  <a:gd name="connsiteX1" fmla="*/ 202592 w 640628"/>
                  <a:gd name="connsiteY1" fmla="*/ 1029384 h 1850702"/>
                  <a:gd name="connsiteX2" fmla="*/ 142362 w 640628"/>
                  <a:gd name="connsiteY2" fmla="*/ 793940 h 1850702"/>
                  <a:gd name="connsiteX3" fmla="*/ 120460 w 640628"/>
                  <a:gd name="connsiteY3" fmla="*/ 646103 h 1850702"/>
                  <a:gd name="connsiteX4" fmla="*/ 180690 w 640628"/>
                  <a:gd name="connsiteY4" fmla="*/ 372331 h 1850702"/>
                  <a:gd name="connsiteX5" fmla="*/ 104034 w 640628"/>
                  <a:gd name="connsiteY5" fmla="*/ 350429 h 1850702"/>
                  <a:gd name="connsiteX6" fmla="*/ 82132 w 640628"/>
                  <a:gd name="connsiteY6" fmla="*/ 240920 h 1850702"/>
                  <a:gd name="connsiteX7" fmla="*/ 71181 w 640628"/>
                  <a:gd name="connsiteY7" fmla="*/ 191641 h 1850702"/>
                  <a:gd name="connsiteX8" fmla="*/ 0 w 640628"/>
                  <a:gd name="connsiteY8" fmla="*/ 142362 h 1850702"/>
                  <a:gd name="connsiteX9" fmla="*/ 93083 w 640628"/>
                  <a:gd name="connsiteY9" fmla="*/ 125935 h 1850702"/>
                  <a:gd name="connsiteX10" fmla="*/ 180690 w 640628"/>
                  <a:gd name="connsiteY10" fmla="*/ 0 h 1850702"/>
                  <a:gd name="connsiteX11" fmla="*/ 290199 w 640628"/>
                  <a:gd name="connsiteY11" fmla="*/ 10951 h 1850702"/>
                  <a:gd name="connsiteX12" fmla="*/ 405183 w 640628"/>
                  <a:gd name="connsiteY12" fmla="*/ 93083 h 1850702"/>
                  <a:gd name="connsiteX13" fmla="*/ 399708 w 640628"/>
                  <a:gd name="connsiteY13" fmla="*/ 290199 h 1850702"/>
                  <a:gd name="connsiteX14" fmla="*/ 525643 w 640628"/>
                  <a:gd name="connsiteY14" fmla="*/ 372331 h 1850702"/>
                  <a:gd name="connsiteX15" fmla="*/ 580398 w 640628"/>
                  <a:gd name="connsiteY15" fmla="*/ 443511 h 1850702"/>
                  <a:gd name="connsiteX16" fmla="*/ 558496 w 640628"/>
                  <a:gd name="connsiteY16" fmla="*/ 536594 h 1850702"/>
                  <a:gd name="connsiteX17" fmla="*/ 547545 w 640628"/>
                  <a:gd name="connsiteY17" fmla="*/ 553020 h 1850702"/>
                  <a:gd name="connsiteX18" fmla="*/ 585873 w 640628"/>
                  <a:gd name="connsiteY18" fmla="*/ 640628 h 1850702"/>
                  <a:gd name="connsiteX19" fmla="*/ 574922 w 640628"/>
                  <a:gd name="connsiteY19" fmla="*/ 788465 h 1850702"/>
                  <a:gd name="connsiteX20" fmla="*/ 640628 w 640628"/>
                  <a:gd name="connsiteY20" fmla="*/ 897974 h 1850702"/>
                  <a:gd name="connsiteX21" fmla="*/ 629677 w 640628"/>
                  <a:gd name="connsiteY21" fmla="*/ 1073188 h 1850702"/>
                  <a:gd name="connsiteX22" fmla="*/ 503741 w 640628"/>
                  <a:gd name="connsiteY22" fmla="*/ 1210074 h 1850702"/>
                  <a:gd name="connsiteX23" fmla="*/ 388757 w 640628"/>
                  <a:gd name="connsiteY23" fmla="*/ 1325059 h 1850702"/>
                  <a:gd name="connsiteX24" fmla="*/ 531119 w 640628"/>
                  <a:gd name="connsiteY24" fmla="*/ 1752144 h 1850702"/>
                  <a:gd name="connsiteX25" fmla="*/ 536594 w 640628"/>
                  <a:gd name="connsiteY25" fmla="*/ 1850702 h 1850702"/>
                  <a:gd name="connsiteX26" fmla="*/ 262822 w 640628"/>
                  <a:gd name="connsiteY26" fmla="*/ 1850702 h 1850702"/>
                  <a:gd name="connsiteX27" fmla="*/ 268297 w 640628"/>
                  <a:gd name="connsiteY27" fmla="*/ 1817849 h 1850702"/>
                  <a:gd name="connsiteX28" fmla="*/ 383281 w 640628"/>
                  <a:gd name="connsiteY28" fmla="*/ 1724766 h 1850702"/>
                  <a:gd name="connsiteX29" fmla="*/ 202592 w 640628"/>
                  <a:gd name="connsiteY29" fmla="*/ 1297681 h 1850702"/>
                  <a:gd name="connsiteX30" fmla="*/ 197116 w 640628"/>
                  <a:gd name="connsiteY30" fmla="*/ 1160795 h 1850702"/>
                  <a:gd name="connsiteX31" fmla="*/ 76656 w 640628"/>
                  <a:gd name="connsiteY31" fmla="*/ 1111516 h 1850702"/>
                  <a:gd name="connsiteX32" fmla="*/ 191641 w 640628"/>
                  <a:gd name="connsiteY32" fmla="*/ 1018434 h 1850702"/>
                  <a:gd name="connsiteX33" fmla="*/ 169739 w 640628"/>
                  <a:gd name="connsiteY33" fmla="*/ 985581 h 185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0628" h="1850702">
                    <a:moveTo>
                      <a:pt x="125935" y="1089614"/>
                    </a:moveTo>
                    <a:lnTo>
                      <a:pt x="202592" y="1029384"/>
                    </a:lnTo>
                    <a:lnTo>
                      <a:pt x="142362" y="793940"/>
                    </a:lnTo>
                    <a:lnTo>
                      <a:pt x="120460" y="646103"/>
                    </a:lnTo>
                    <a:lnTo>
                      <a:pt x="180690" y="372331"/>
                    </a:lnTo>
                    <a:lnTo>
                      <a:pt x="104034" y="350429"/>
                    </a:lnTo>
                    <a:lnTo>
                      <a:pt x="82132" y="240920"/>
                    </a:lnTo>
                    <a:lnTo>
                      <a:pt x="71181" y="191641"/>
                    </a:lnTo>
                    <a:lnTo>
                      <a:pt x="0" y="142362"/>
                    </a:lnTo>
                    <a:lnTo>
                      <a:pt x="93083" y="125935"/>
                    </a:lnTo>
                    <a:lnTo>
                      <a:pt x="180690" y="0"/>
                    </a:lnTo>
                    <a:lnTo>
                      <a:pt x="290199" y="10951"/>
                    </a:lnTo>
                    <a:lnTo>
                      <a:pt x="405183" y="93083"/>
                    </a:lnTo>
                    <a:lnTo>
                      <a:pt x="399708" y="290199"/>
                    </a:lnTo>
                    <a:lnTo>
                      <a:pt x="525643" y="372331"/>
                    </a:lnTo>
                    <a:lnTo>
                      <a:pt x="580398" y="443511"/>
                    </a:lnTo>
                    <a:lnTo>
                      <a:pt x="558496" y="536594"/>
                    </a:lnTo>
                    <a:lnTo>
                      <a:pt x="547545" y="553020"/>
                    </a:lnTo>
                    <a:lnTo>
                      <a:pt x="585873" y="640628"/>
                    </a:lnTo>
                    <a:lnTo>
                      <a:pt x="574922" y="788465"/>
                    </a:lnTo>
                    <a:lnTo>
                      <a:pt x="640628" y="897974"/>
                    </a:lnTo>
                    <a:lnTo>
                      <a:pt x="629677" y="1073188"/>
                    </a:lnTo>
                    <a:lnTo>
                      <a:pt x="503741" y="1210074"/>
                    </a:lnTo>
                    <a:lnTo>
                      <a:pt x="388757" y="1325059"/>
                    </a:lnTo>
                    <a:lnTo>
                      <a:pt x="531119" y="1752144"/>
                    </a:lnTo>
                    <a:lnTo>
                      <a:pt x="536594" y="1850702"/>
                    </a:lnTo>
                    <a:lnTo>
                      <a:pt x="262822" y="1850702"/>
                    </a:lnTo>
                    <a:lnTo>
                      <a:pt x="268297" y="1817849"/>
                    </a:lnTo>
                    <a:lnTo>
                      <a:pt x="383281" y="1724766"/>
                    </a:lnTo>
                    <a:lnTo>
                      <a:pt x="202592" y="1297681"/>
                    </a:lnTo>
                    <a:lnTo>
                      <a:pt x="197116" y="1160795"/>
                    </a:lnTo>
                    <a:lnTo>
                      <a:pt x="76656" y="1111516"/>
                    </a:lnTo>
                    <a:lnTo>
                      <a:pt x="191641" y="1018434"/>
                    </a:lnTo>
                    <a:lnTo>
                      <a:pt x="169739" y="985581"/>
                    </a:lnTo>
                  </a:path>
                </a:pathLst>
              </a:custGeom>
              <a:solidFill>
                <a:srgbClr val="FF00FF">
                  <a:alpha val="20000"/>
                </a:srgbClr>
              </a:solidFill>
              <a:ln w="57150">
                <a:solidFill>
                  <a:srgbClr val="CC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000000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276599" y="3713526"/>
                <a:ext cx="1555485" cy="724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100" kern="1200" dirty="0">
                    <a:solidFill>
                      <a:srgbClr val="FFFF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967055" y="2749293"/>
                <a:ext cx="1666912" cy="639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sz="900" kern="1200" dirty="0">
                    <a:solidFill>
                      <a:srgbClr val="FF33CC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Athlete</a:t>
                </a:r>
              </a:p>
            </p:txBody>
          </p:sp>
        </p:grpSp>
      </p:grpSp>
      <p:cxnSp>
        <p:nvCxnSpPr>
          <p:cNvPr id="33" name="Straight Arrow Connector 32"/>
          <p:cNvCxnSpPr/>
          <p:nvPr/>
        </p:nvCxnSpPr>
        <p:spPr>
          <a:xfrm>
            <a:off x="2057400" y="2895600"/>
            <a:ext cx="1143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914003" y="1829197"/>
            <a:ext cx="610394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219200" y="1524000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05200" y="1524000"/>
            <a:ext cx="685800" cy="2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3770311" y="1943100"/>
            <a:ext cx="839788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181600" y="2857500"/>
            <a:ext cx="1143000" cy="3444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181600" y="1905000"/>
            <a:ext cx="1143000" cy="952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181600" y="2857500"/>
            <a:ext cx="1143000" cy="12573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181600" y="2857500"/>
            <a:ext cx="1143000" cy="381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 rot="5400000">
            <a:off x="7081470" y="244353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200" b="1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…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0" y="4800600"/>
            <a:ext cx="9144000" cy="1588"/>
          </a:xfrm>
          <a:prstGeom prst="line">
            <a:avLst/>
          </a:prstGeom>
          <a:ln w="1143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rot="5400000" flipH="1" flipV="1">
            <a:off x="3086100" y="4152900"/>
            <a:ext cx="19050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rot="16200000" flipH="1">
            <a:off x="4114800" y="3733800"/>
            <a:ext cx="2514600" cy="1752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2133600"/>
            <a:ext cx="838200" cy="331141"/>
          </a:xfrm>
          <a:prstGeom prst="rect">
            <a:avLst/>
          </a:prstGeom>
          <a:solidFill>
            <a:schemeClr val="bg1">
              <a:alpha val="52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10" name="TextBox 109"/>
          <p:cNvSpPr txBox="1"/>
          <p:nvPr/>
        </p:nvSpPr>
        <p:spPr>
          <a:xfrm>
            <a:off x="152400" y="3273623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noisy images and tags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152400" y="3810000"/>
            <a:ext cx="1905000" cy="7620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81000" y="3948546"/>
            <a:ext cx="1503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0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Learning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76200" y="5486400"/>
            <a:ext cx="2438400" cy="7620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04800" y="5624946"/>
            <a:ext cx="2048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0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Recognition</a:t>
            </a:r>
          </a:p>
        </p:txBody>
      </p:sp>
      <p:sp>
        <p:nvSpPr>
          <p:cNvPr id="77" name="Oval 76"/>
          <p:cNvSpPr/>
          <p:nvPr/>
        </p:nvSpPr>
        <p:spPr>
          <a:xfrm>
            <a:off x="3200400" y="2362200"/>
            <a:ext cx="1981200" cy="990600"/>
          </a:xfrm>
          <a:prstGeom prst="ellipse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Generative</a:t>
            </a:r>
          </a:p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Model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752600" y="1295400"/>
            <a:ext cx="1752600" cy="457200"/>
          </a:xfrm>
          <a:prstGeom prst="rect">
            <a:avLst/>
          </a:prstGeom>
          <a:solidFill>
            <a:srgbClr val="FFCC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0070C0"/>
                </a:solidFill>
                <a:latin typeface="Arial"/>
                <a:ea typeface="+mn-ea"/>
                <a:cs typeface="Arial"/>
              </a:rPr>
              <a:t>initialization</a:t>
            </a:r>
          </a:p>
        </p:txBody>
      </p:sp>
      <p:grpSp>
        <p:nvGrpSpPr>
          <p:cNvPr id="30" name="Group 90"/>
          <p:cNvGrpSpPr/>
          <p:nvPr/>
        </p:nvGrpSpPr>
        <p:grpSpPr>
          <a:xfrm>
            <a:off x="6629400" y="2971800"/>
            <a:ext cx="1295400" cy="1676400"/>
            <a:chOff x="2085975" y="540861"/>
            <a:chExt cx="4550220" cy="5888514"/>
          </a:xfrm>
        </p:grpSpPr>
        <p:pic>
          <p:nvPicPr>
            <p:cNvPr id="92" name="Picture 2" descr="F:\backup_Jia\work\dataset\baseline\RockClimbing\Easy_Mid_RockClimbing_420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33600" y="609600"/>
              <a:ext cx="4328160" cy="5770880"/>
            </a:xfrm>
            <a:prstGeom prst="rect">
              <a:avLst/>
            </a:prstGeom>
            <a:noFill/>
          </p:spPr>
        </p:pic>
        <p:sp>
          <p:nvSpPr>
            <p:cNvPr id="93" name="Freeform 92"/>
            <p:cNvSpPr/>
            <p:nvPr/>
          </p:nvSpPr>
          <p:spPr>
            <a:xfrm>
              <a:off x="5124450" y="1914525"/>
              <a:ext cx="1009650" cy="3409950"/>
            </a:xfrm>
            <a:custGeom>
              <a:avLst/>
              <a:gdLst>
                <a:gd name="connsiteX0" fmla="*/ 133350 w 1009650"/>
                <a:gd name="connsiteY0" fmla="*/ 781050 h 3409950"/>
                <a:gd name="connsiteX1" fmla="*/ 361950 w 1009650"/>
                <a:gd name="connsiteY1" fmla="*/ 552450 h 3409950"/>
                <a:gd name="connsiteX2" fmla="*/ 314325 w 1009650"/>
                <a:gd name="connsiteY2" fmla="*/ 276225 h 3409950"/>
                <a:gd name="connsiteX3" fmla="*/ 361950 w 1009650"/>
                <a:gd name="connsiteY3" fmla="*/ 85725 h 3409950"/>
                <a:gd name="connsiteX4" fmla="*/ 514350 w 1009650"/>
                <a:gd name="connsiteY4" fmla="*/ 0 h 3409950"/>
                <a:gd name="connsiteX5" fmla="*/ 704850 w 1009650"/>
                <a:gd name="connsiteY5" fmla="*/ 257175 h 3409950"/>
                <a:gd name="connsiteX6" fmla="*/ 666750 w 1009650"/>
                <a:gd name="connsiteY6" fmla="*/ 561975 h 3409950"/>
                <a:gd name="connsiteX7" fmla="*/ 742950 w 1009650"/>
                <a:gd name="connsiteY7" fmla="*/ 647700 h 3409950"/>
                <a:gd name="connsiteX8" fmla="*/ 866775 w 1009650"/>
                <a:gd name="connsiteY8" fmla="*/ 495300 h 3409950"/>
                <a:gd name="connsiteX9" fmla="*/ 1009650 w 1009650"/>
                <a:gd name="connsiteY9" fmla="*/ 390525 h 3409950"/>
                <a:gd name="connsiteX10" fmla="*/ 1000125 w 1009650"/>
                <a:gd name="connsiteY10" fmla="*/ 981075 h 3409950"/>
                <a:gd name="connsiteX11" fmla="*/ 781050 w 1009650"/>
                <a:gd name="connsiteY11" fmla="*/ 971550 h 3409950"/>
                <a:gd name="connsiteX12" fmla="*/ 885825 w 1009650"/>
                <a:gd name="connsiteY12" fmla="*/ 1438275 h 3409950"/>
                <a:gd name="connsiteX13" fmla="*/ 790575 w 1009650"/>
                <a:gd name="connsiteY13" fmla="*/ 1857375 h 3409950"/>
                <a:gd name="connsiteX14" fmla="*/ 495300 w 1009650"/>
                <a:gd name="connsiteY14" fmla="*/ 3114675 h 3409950"/>
                <a:gd name="connsiteX15" fmla="*/ 533400 w 1009650"/>
                <a:gd name="connsiteY15" fmla="*/ 3409950 h 3409950"/>
                <a:gd name="connsiteX16" fmla="*/ 342900 w 1009650"/>
                <a:gd name="connsiteY16" fmla="*/ 3409950 h 3409950"/>
                <a:gd name="connsiteX17" fmla="*/ 247650 w 1009650"/>
                <a:gd name="connsiteY17" fmla="*/ 3190875 h 3409950"/>
                <a:gd name="connsiteX18" fmla="*/ 257175 w 1009650"/>
                <a:gd name="connsiteY18" fmla="*/ 2886075 h 3409950"/>
                <a:gd name="connsiteX19" fmla="*/ 285750 w 1009650"/>
                <a:gd name="connsiteY19" fmla="*/ 2476500 h 3409950"/>
                <a:gd name="connsiteX20" fmla="*/ 276225 w 1009650"/>
                <a:gd name="connsiteY20" fmla="*/ 2295525 h 3409950"/>
                <a:gd name="connsiteX21" fmla="*/ 314325 w 1009650"/>
                <a:gd name="connsiteY21" fmla="*/ 1924050 h 3409950"/>
                <a:gd name="connsiteX22" fmla="*/ 228600 w 1009650"/>
                <a:gd name="connsiteY22" fmla="*/ 1790700 h 3409950"/>
                <a:gd name="connsiteX23" fmla="*/ 247650 w 1009650"/>
                <a:gd name="connsiteY23" fmla="*/ 1514475 h 3409950"/>
                <a:gd name="connsiteX24" fmla="*/ 114300 w 1009650"/>
                <a:gd name="connsiteY24" fmla="*/ 1590675 h 3409950"/>
                <a:gd name="connsiteX25" fmla="*/ 0 w 1009650"/>
                <a:gd name="connsiteY25" fmla="*/ 1333500 h 3409950"/>
                <a:gd name="connsiteX26" fmla="*/ 28575 w 1009650"/>
                <a:gd name="connsiteY26" fmla="*/ 1009650 h 3409950"/>
                <a:gd name="connsiteX27" fmla="*/ 152400 w 1009650"/>
                <a:gd name="connsiteY27" fmla="*/ 704850 h 3409950"/>
                <a:gd name="connsiteX28" fmla="*/ 209550 w 1009650"/>
                <a:gd name="connsiteY28" fmla="*/ 70485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09650" h="3409950">
                  <a:moveTo>
                    <a:pt x="133350" y="781050"/>
                  </a:moveTo>
                  <a:lnTo>
                    <a:pt x="361950" y="552450"/>
                  </a:lnTo>
                  <a:lnTo>
                    <a:pt x="314325" y="276225"/>
                  </a:lnTo>
                  <a:lnTo>
                    <a:pt x="361950" y="85725"/>
                  </a:lnTo>
                  <a:lnTo>
                    <a:pt x="514350" y="0"/>
                  </a:lnTo>
                  <a:lnTo>
                    <a:pt x="704850" y="257175"/>
                  </a:lnTo>
                  <a:lnTo>
                    <a:pt x="666750" y="561975"/>
                  </a:lnTo>
                  <a:lnTo>
                    <a:pt x="742950" y="647700"/>
                  </a:lnTo>
                  <a:lnTo>
                    <a:pt x="866775" y="495300"/>
                  </a:lnTo>
                  <a:lnTo>
                    <a:pt x="1009650" y="390525"/>
                  </a:lnTo>
                  <a:lnTo>
                    <a:pt x="1000125" y="981075"/>
                  </a:lnTo>
                  <a:lnTo>
                    <a:pt x="781050" y="971550"/>
                  </a:lnTo>
                  <a:lnTo>
                    <a:pt x="885825" y="1438275"/>
                  </a:lnTo>
                  <a:lnTo>
                    <a:pt x="790575" y="1857375"/>
                  </a:lnTo>
                  <a:lnTo>
                    <a:pt x="495300" y="3114675"/>
                  </a:lnTo>
                  <a:lnTo>
                    <a:pt x="533400" y="3409950"/>
                  </a:lnTo>
                  <a:lnTo>
                    <a:pt x="342900" y="3409950"/>
                  </a:lnTo>
                  <a:lnTo>
                    <a:pt x="247650" y="3190875"/>
                  </a:lnTo>
                  <a:lnTo>
                    <a:pt x="257175" y="2886075"/>
                  </a:lnTo>
                  <a:lnTo>
                    <a:pt x="285750" y="2476500"/>
                  </a:lnTo>
                  <a:lnTo>
                    <a:pt x="276225" y="2295525"/>
                  </a:lnTo>
                  <a:lnTo>
                    <a:pt x="314325" y="1924050"/>
                  </a:lnTo>
                  <a:lnTo>
                    <a:pt x="228600" y="1790700"/>
                  </a:lnTo>
                  <a:lnTo>
                    <a:pt x="247650" y="1514475"/>
                  </a:lnTo>
                  <a:lnTo>
                    <a:pt x="114300" y="1590675"/>
                  </a:lnTo>
                  <a:lnTo>
                    <a:pt x="0" y="1333500"/>
                  </a:lnTo>
                  <a:lnTo>
                    <a:pt x="28575" y="1009650"/>
                  </a:lnTo>
                  <a:lnTo>
                    <a:pt x="152400" y="704850"/>
                  </a:lnTo>
                  <a:lnTo>
                    <a:pt x="209550" y="704850"/>
                  </a:lnTo>
                </a:path>
              </a:pathLst>
            </a:custGeom>
            <a:solidFill>
              <a:srgbClr val="FF33CC">
                <a:alpha val="50196"/>
              </a:srgbClr>
            </a:solidFill>
            <a:ln w="38100" cap="flat" cmpd="sng" algn="ctr">
              <a:solidFill>
                <a:srgbClr val="FF33C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>
              <a:off x="5086350" y="590550"/>
              <a:ext cx="1381125" cy="5772150"/>
            </a:xfrm>
            <a:custGeom>
              <a:avLst/>
              <a:gdLst>
                <a:gd name="connsiteX0" fmla="*/ 0 w 1381125"/>
                <a:gd name="connsiteY0" fmla="*/ 9525 h 5772150"/>
                <a:gd name="connsiteX1" fmla="*/ 171450 w 1381125"/>
                <a:gd name="connsiteY1" fmla="*/ 790575 h 5772150"/>
                <a:gd name="connsiteX2" fmla="*/ 285750 w 1381125"/>
                <a:gd name="connsiteY2" fmla="*/ 895350 h 5772150"/>
                <a:gd name="connsiteX3" fmla="*/ 247650 w 1381125"/>
                <a:gd name="connsiteY3" fmla="*/ 1562100 h 5772150"/>
                <a:gd name="connsiteX4" fmla="*/ 333375 w 1381125"/>
                <a:gd name="connsiteY4" fmla="*/ 1609725 h 5772150"/>
                <a:gd name="connsiteX5" fmla="*/ 371475 w 1381125"/>
                <a:gd name="connsiteY5" fmla="*/ 1381125 h 5772150"/>
                <a:gd name="connsiteX6" fmla="*/ 504825 w 1381125"/>
                <a:gd name="connsiteY6" fmla="*/ 1333500 h 5772150"/>
                <a:gd name="connsiteX7" fmla="*/ 561975 w 1381125"/>
                <a:gd name="connsiteY7" fmla="*/ 1295400 h 5772150"/>
                <a:gd name="connsiteX8" fmla="*/ 704850 w 1381125"/>
                <a:gd name="connsiteY8" fmla="*/ 1466850 h 5772150"/>
                <a:gd name="connsiteX9" fmla="*/ 781050 w 1381125"/>
                <a:gd name="connsiteY9" fmla="*/ 1638300 h 5772150"/>
                <a:gd name="connsiteX10" fmla="*/ 714375 w 1381125"/>
                <a:gd name="connsiteY10" fmla="*/ 1905000 h 5772150"/>
                <a:gd name="connsiteX11" fmla="*/ 771525 w 1381125"/>
                <a:gd name="connsiteY11" fmla="*/ 1943100 h 5772150"/>
                <a:gd name="connsiteX12" fmla="*/ 952500 w 1381125"/>
                <a:gd name="connsiteY12" fmla="*/ 1724025 h 5772150"/>
                <a:gd name="connsiteX13" fmla="*/ 1028700 w 1381125"/>
                <a:gd name="connsiteY13" fmla="*/ 1676400 h 5772150"/>
                <a:gd name="connsiteX14" fmla="*/ 1085850 w 1381125"/>
                <a:gd name="connsiteY14" fmla="*/ 1695450 h 5772150"/>
                <a:gd name="connsiteX15" fmla="*/ 1066800 w 1381125"/>
                <a:gd name="connsiteY15" fmla="*/ 2352675 h 5772150"/>
                <a:gd name="connsiteX16" fmla="*/ 847725 w 1381125"/>
                <a:gd name="connsiteY16" fmla="*/ 2333625 h 5772150"/>
                <a:gd name="connsiteX17" fmla="*/ 952500 w 1381125"/>
                <a:gd name="connsiteY17" fmla="*/ 2752725 h 5772150"/>
                <a:gd name="connsiteX18" fmla="*/ 533400 w 1381125"/>
                <a:gd name="connsiteY18" fmla="*/ 4524375 h 5772150"/>
                <a:gd name="connsiteX19" fmla="*/ 609600 w 1381125"/>
                <a:gd name="connsiteY19" fmla="*/ 4705350 h 5772150"/>
                <a:gd name="connsiteX20" fmla="*/ 600075 w 1381125"/>
                <a:gd name="connsiteY20" fmla="*/ 4819650 h 5772150"/>
                <a:gd name="connsiteX21" fmla="*/ 381000 w 1381125"/>
                <a:gd name="connsiteY21" fmla="*/ 4762500 h 5772150"/>
                <a:gd name="connsiteX22" fmla="*/ 314325 w 1381125"/>
                <a:gd name="connsiteY22" fmla="*/ 4772025 h 5772150"/>
                <a:gd name="connsiteX23" fmla="*/ 400050 w 1381125"/>
                <a:gd name="connsiteY23" fmla="*/ 5772150 h 5772150"/>
                <a:gd name="connsiteX24" fmla="*/ 1381125 w 1381125"/>
                <a:gd name="connsiteY24" fmla="*/ 5772150 h 5772150"/>
                <a:gd name="connsiteX25" fmla="*/ 1362075 w 1381125"/>
                <a:gd name="connsiteY25" fmla="*/ 0 h 5772150"/>
                <a:gd name="connsiteX26" fmla="*/ 0 w 1381125"/>
                <a:gd name="connsiteY26" fmla="*/ 9525 h 57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1125" h="5772150">
                  <a:moveTo>
                    <a:pt x="0" y="9525"/>
                  </a:moveTo>
                  <a:lnTo>
                    <a:pt x="171450" y="790575"/>
                  </a:lnTo>
                  <a:lnTo>
                    <a:pt x="285750" y="895350"/>
                  </a:lnTo>
                  <a:lnTo>
                    <a:pt x="247650" y="1562100"/>
                  </a:lnTo>
                  <a:lnTo>
                    <a:pt x="333375" y="1609725"/>
                  </a:lnTo>
                  <a:lnTo>
                    <a:pt x="371475" y="1381125"/>
                  </a:lnTo>
                  <a:lnTo>
                    <a:pt x="504825" y="1333500"/>
                  </a:lnTo>
                  <a:lnTo>
                    <a:pt x="561975" y="1295400"/>
                  </a:lnTo>
                  <a:lnTo>
                    <a:pt x="704850" y="1466850"/>
                  </a:lnTo>
                  <a:lnTo>
                    <a:pt x="781050" y="1638300"/>
                  </a:lnTo>
                  <a:lnTo>
                    <a:pt x="714375" y="1905000"/>
                  </a:lnTo>
                  <a:lnTo>
                    <a:pt x="771525" y="1943100"/>
                  </a:lnTo>
                  <a:lnTo>
                    <a:pt x="952500" y="1724025"/>
                  </a:lnTo>
                  <a:lnTo>
                    <a:pt x="1028700" y="1676400"/>
                  </a:lnTo>
                  <a:lnTo>
                    <a:pt x="1085850" y="1695450"/>
                  </a:lnTo>
                  <a:lnTo>
                    <a:pt x="1066800" y="2352675"/>
                  </a:lnTo>
                  <a:lnTo>
                    <a:pt x="847725" y="2333625"/>
                  </a:lnTo>
                  <a:lnTo>
                    <a:pt x="952500" y="2752725"/>
                  </a:lnTo>
                  <a:lnTo>
                    <a:pt x="533400" y="4524375"/>
                  </a:lnTo>
                  <a:lnTo>
                    <a:pt x="609600" y="4705350"/>
                  </a:lnTo>
                  <a:lnTo>
                    <a:pt x="600075" y="4819650"/>
                  </a:lnTo>
                  <a:lnTo>
                    <a:pt x="381000" y="4762500"/>
                  </a:lnTo>
                  <a:lnTo>
                    <a:pt x="314325" y="4772025"/>
                  </a:lnTo>
                  <a:lnTo>
                    <a:pt x="400050" y="5772150"/>
                  </a:lnTo>
                  <a:lnTo>
                    <a:pt x="1381125" y="5772150"/>
                  </a:lnTo>
                  <a:lnTo>
                    <a:pt x="136207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FF6600">
                <a:alpha val="50196"/>
              </a:srgbClr>
            </a:solidFill>
            <a:ln w="25400" cap="flat" cmpd="sng" algn="ctr">
              <a:solidFill>
                <a:srgbClr val="FF99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 dirty="0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2105025" y="1790700"/>
              <a:ext cx="3381375" cy="4638675"/>
            </a:xfrm>
            <a:custGeom>
              <a:avLst/>
              <a:gdLst>
                <a:gd name="connsiteX0" fmla="*/ 3152775 w 3381375"/>
                <a:gd name="connsiteY0" fmla="*/ 47625 h 4638675"/>
                <a:gd name="connsiteX1" fmla="*/ 2247900 w 3381375"/>
                <a:gd name="connsiteY1" fmla="*/ 962025 h 4638675"/>
                <a:gd name="connsiteX2" fmla="*/ 0 w 3381375"/>
                <a:gd name="connsiteY2" fmla="*/ 2543175 h 4638675"/>
                <a:gd name="connsiteX3" fmla="*/ 19050 w 3381375"/>
                <a:gd name="connsiteY3" fmla="*/ 4638675 h 4638675"/>
                <a:gd name="connsiteX4" fmla="*/ 3381375 w 3381375"/>
                <a:gd name="connsiteY4" fmla="*/ 4572000 h 4638675"/>
                <a:gd name="connsiteX5" fmla="*/ 3286125 w 3381375"/>
                <a:gd name="connsiteY5" fmla="*/ 3562350 h 4638675"/>
                <a:gd name="connsiteX6" fmla="*/ 3343275 w 3381375"/>
                <a:gd name="connsiteY6" fmla="*/ 3505200 h 4638675"/>
                <a:gd name="connsiteX7" fmla="*/ 3238500 w 3381375"/>
                <a:gd name="connsiteY7" fmla="*/ 3333750 h 4638675"/>
                <a:gd name="connsiteX8" fmla="*/ 3295650 w 3381375"/>
                <a:gd name="connsiteY8" fmla="*/ 2047875 h 4638675"/>
                <a:gd name="connsiteX9" fmla="*/ 3219450 w 3381375"/>
                <a:gd name="connsiteY9" fmla="*/ 1962150 h 4638675"/>
                <a:gd name="connsiteX10" fmla="*/ 3238500 w 3381375"/>
                <a:gd name="connsiteY10" fmla="*/ 1676400 h 4638675"/>
                <a:gd name="connsiteX11" fmla="*/ 3114675 w 3381375"/>
                <a:gd name="connsiteY11" fmla="*/ 1771650 h 4638675"/>
                <a:gd name="connsiteX12" fmla="*/ 3000375 w 3381375"/>
                <a:gd name="connsiteY12" fmla="*/ 1466850 h 4638675"/>
                <a:gd name="connsiteX13" fmla="*/ 3028950 w 3381375"/>
                <a:gd name="connsiteY13" fmla="*/ 1104900 h 4638675"/>
                <a:gd name="connsiteX14" fmla="*/ 3152775 w 3381375"/>
                <a:gd name="connsiteY14" fmla="*/ 819150 h 4638675"/>
                <a:gd name="connsiteX15" fmla="*/ 3248025 w 3381375"/>
                <a:gd name="connsiteY15" fmla="*/ 790575 h 4638675"/>
                <a:gd name="connsiteX16" fmla="*/ 3371850 w 3381375"/>
                <a:gd name="connsiteY16" fmla="*/ 657225 h 4638675"/>
                <a:gd name="connsiteX17" fmla="*/ 3305175 w 3381375"/>
                <a:gd name="connsiteY17" fmla="*/ 428625 h 4638675"/>
                <a:gd name="connsiteX18" fmla="*/ 3200400 w 3381375"/>
                <a:gd name="connsiteY18" fmla="*/ 352425 h 4638675"/>
                <a:gd name="connsiteX19" fmla="*/ 3219450 w 3381375"/>
                <a:gd name="connsiteY19" fmla="*/ 0 h 4638675"/>
                <a:gd name="connsiteX20" fmla="*/ 3152775 w 3381375"/>
                <a:gd name="connsiteY20" fmla="*/ 47625 h 463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81375" h="4638675">
                  <a:moveTo>
                    <a:pt x="3152775" y="47625"/>
                  </a:moveTo>
                  <a:lnTo>
                    <a:pt x="2247900" y="962025"/>
                  </a:lnTo>
                  <a:lnTo>
                    <a:pt x="0" y="2543175"/>
                  </a:lnTo>
                  <a:lnTo>
                    <a:pt x="19050" y="4638675"/>
                  </a:lnTo>
                  <a:lnTo>
                    <a:pt x="3381375" y="4572000"/>
                  </a:lnTo>
                  <a:lnTo>
                    <a:pt x="3286125" y="3562350"/>
                  </a:lnTo>
                  <a:lnTo>
                    <a:pt x="3343275" y="3505200"/>
                  </a:lnTo>
                  <a:lnTo>
                    <a:pt x="3238500" y="3333750"/>
                  </a:lnTo>
                  <a:lnTo>
                    <a:pt x="3295650" y="2047875"/>
                  </a:lnTo>
                  <a:lnTo>
                    <a:pt x="3219450" y="1962150"/>
                  </a:lnTo>
                  <a:lnTo>
                    <a:pt x="3238500" y="1676400"/>
                  </a:lnTo>
                  <a:lnTo>
                    <a:pt x="3114675" y="1771650"/>
                  </a:lnTo>
                  <a:lnTo>
                    <a:pt x="3000375" y="1466850"/>
                  </a:lnTo>
                  <a:lnTo>
                    <a:pt x="3028950" y="1104900"/>
                  </a:lnTo>
                  <a:lnTo>
                    <a:pt x="3152775" y="819150"/>
                  </a:lnTo>
                  <a:lnTo>
                    <a:pt x="3248025" y="790575"/>
                  </a:lnTo>
                  <a:lnTo>
                    <a:pt x="3371850" y="657225"/>
                  </a:lnTo>
                  <a:lnTo>
                    <a:pt x="3305175" y="428625"/>
                  </a:lnTo>
                  <a:lnTo>
                    <a:pt x="3200400" y="352425"/>
                  </a:lnTo>
                  <a:lnTo>
                    <a:pt x="3219450" y="0"/>
                  </a:lnTo>
                  <a:lnTo>
                    <a:pt x="3152775" y="47625"/>
                  </a:ln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81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2085975" y="828675"/>
              <a:ext cx="3276600" cy="3467100"/>
            </a:xfrm>
            <a:custGeom>
              <a:avLst/>
              <a:gdLst>
                <a:gd name="connsiteX0" fmla="*/ 76200 w 3276600"/>
                <a:gd name="connsiteY0" fmla="*/ 495300 h 3467100"/>
                <a:gd name="connsiteX1" fmla="*/ 1152525 w 3276600"/>
                <a:gd name="connsiteY1" fmla="*/ 438150 h 3467100"/>
                <a:gd name="connsiteX2" fmla="*/ 1781175 w 3276600"/>
                <a:gd name="connsiteY2" fmla="*/ 266700 h 3467100"/>
                <a:gd name="connsiteX3" fmla="*/ 2000250 w 3276600"/>
                <a:gd name="connsiteY3" fmla="*/ 114300 h 3467100"/>
                <a:gd name="connsiteX4" fmla="*/ 3019425 w 3276600"/>
                <a:gd name="connsiteY4" fmla="*/ 0 h 3467100"/>
                <a:gd name="connsiteX5" fmla="*/ 3038475 w 3276600"/>
                <a:gd name="connsiteY5" fmla="*/ 0 h 3467100"/>
                <a:gd name="connsiteX6" fmla="*/ 3171825 w 3276600"/>
                <a:gd name="connsiteY6" fmla="*/ 666750 h 3467100"/>
                <a:gd name="connsiteX7" fmla="*/ 3190875 w 3276600"/>
                <a:gd name="connsiteY7" fmla="*/ 609600 h 3467100"/>
                <a:gd name="connsiteX8" fmla="*/ 3276600 w 3276600"/>
                <a:gd name="connsiteY8" fmla="*/ 704850 h 3467100"/>
                <a:gd name="connsiteX9" fmla="*/ 3238500 w 3276600"/>
                <a:gd name="connsiteY9" fmla="*/ 933450 h 3467100"/>
                <a:gd name="connsiteX10" fmla="*/ 2238375 w 3276600"/>
                <a:gd name="connsiteY10" fmla="*/ 1943100 h 3467100"/>
                <a:gd name="connsiteX11" fmla="*/ 0 w 3276600"/>
                <a:gd name="connsiteY11" fmla="*/ 3467100 h 3467100"/>
                <a:gd name="connsiteX12" fmla="*/ 76200 w 3276600"/>
                <a:gd name="connsiteY12" fmla="*/ 49530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6600" h="3467100">
                  <a:moveTo>
                    <a:pt x="76200" y="495300"/>
                  </a:moveTo>
                  <a:lnTo>
                    <a:pt x="1152525" y="438150"/>
                  </a:lnTo>
                  <a:lnTo>
                    <a:pt x="1781175" y="266700"/>
                  </a:lnTo>
                  <a:lnTo>
                    <a:pt x="2000250" y="114300"/>
                  </a:lnTo>
                  <a:lnTo>
                    <a:pt x="3019425" y="0"/>
                  </a:lnTo>
                  <a:lnTo>
                    <a:pt x="3038475" y="0"/>
                  </a:lnTo>
                  <a:lnTo>
                    <a:pt x="3171825" y="666750"/>
                  </a:lnTo>
                  <a:lnTo>
                    <a:pt x="3190875" y="609600"/>
                  </a:lnTo>
                  <a:lnTo>
                    <a:pt x="3276600" y="704850"/>
                  </a:lnTo>
                  <a:lnTo>
                    <a:pt x="3238500" y="933450"/>
                  </a:lnTo>
                  <a:lnTo>
                    <a:pt x="2238375" y="1943100"/>
                  </a:lnTo>
                  <a:lnTo>
                    <a:pt x="0" y="3467100"/>
                  </a:lnTo>
                  <a:lnTo>
                    <a:pt x="76200" y="495300"/>
                  </a:lnTo>
                  <a:close/>
                </a:path>
              </a:pathLst>
            </a:custGeom>
            <a:solidFill>
              <a:srgbClr val="FFFF66">
                <a:alpha val="50196"/>
              </a:srgbClr>
            </a:solidFill>
            <a:ln w="38100" cap="flat" cmpd="sng" algn="ctr">
              <a:solidFill>
                <a:srgbClr val="FFFF6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2124075" y="590550"/>
              <a:ext cx="3000375" cy="790575"/>
            </a:xfrm>
            <a:custGeom>
              <a:avLst/>
              <a:gdLst>
                <a:gd name="connsiteX0" fmla="*/ 2924175 w 3000375"/>
                <a:gd name="connsiteY0" fmla="*/ 0 h 790575"/>
                <a:gd name="connsiteX1" fmla="*/ 0 w 3000375"/>
                <a:gd name="connsiteY1" fmla="*/ 38100 h 790575"/>
                <a:gd name="connsiteX2" fmla="*/ 19050 w 3000375"/>
                <a:gd name="connsiteY2" fmla="*/ 790575 h 790575"/>
                <a:gd name="connsiteX3" fmla="*/ 38100 w 3000375"/>
                <a:gd name="connsiteY3" fmla="*/ 714375 h 790575"/>
                <a:gd name="connsiteX4" fmla="*/ 1057275 w 3000375"/>
                <a:gd name="connsiteY4" fmla="*/ 685800 h 790575"/>
                <a:gd name="connsiteX5" fmla="*/ 1762125 w 3000375"/>
                <a:gd name="connsiteY5" fmla="*/ 476250 h 790575"/>
                <a:gd name="connsiteX6" fmla="*/ 1962150 w 3000375"/>
                <a:gd name="connsiteY6" fmla="*/ 333375 h 790575"/>
                <a:gd name="connsiteX7" fmla="*/ 3000375 w 3000375"/>
                <a:gd name="connsiteY7" fmla="*/ 219075 h 790575"/>
                <a:gd name="connsiteX8" fmla="*/ 2924175 w 3000375"/>
                <a:gd name="connsiteY8" fmla="*/ 0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375" h="790575">
                  <a:moveTo>
                    <a:pt x="2924175" y="0"/>
                  </a:moveTo>
                  <a:lnTo>
                    <a:pt x="0" y="38100"/>
                  </a:lnTo>
                  <a:lnTo>
                    <a:pt x="19050" y="790575"/>
                  </a:lnTo>
                  <a:lnTo>
                    <a:pt x="38100" y="714375"/>
                  </a:lnTo>
                  <a:lnTo>
                    <a:pt x="1057275" y="685800"/>
                  </a:lnTo>
                  <a:lnTo>
                    <a:pt x="1762125" y="476250"/>
                  </a:lnTo>
                  <a:lnTo>
                    <a:pt x="1962150" y="333375"/>
                  </a:lnTo>
                  <a:lnTo>
                    <a:pt x="3000375" y="219075"/>
                  </a:lnTo>
                  <a:lnTo>
                    <a:pt x="2924175" y="0"/>
                  </a:lnTo>
                  <a:close/>
                </a:path>
              </a:pathLst>
            </a:custGeom>
            <a:solidFill>
              <a:srgbClr val="CCCC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225513" y="540861"/>
              <a:ext cx="1292530" cy="811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>
                <a:defRPr/>
              </a:pPr>
              <a:r>
                <a:rPr lang="en-US" sz="120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+mn-ea"/>
                  <a:cs typeface="Arial" pitchFamily="34" charset="0"/>
                </a:rPr>
                <a:t>Sky</a:t>
              </a:r>
              <a:endParaRPr lang="en-US" sz="28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548596" y="3369083"/>
              <a:ext cx="3087599" cy="1081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>
                <a:defRPr/>
              </a:pPr>
              <a:r>
                <a:rPr lang="en-US" sz="1400" dirty="0">
                  <a:solidFill>
                    <a:srgbClr val="FF33CC"/>
                  </a:solidFill>
                  <a:latin typeface="Arial" pitchFamily="34" charset="0"/>
                  <a:ea typeface="+mn-ea"/>
                  <a:cs typeface="Arial" pitchFamily="34" charset="0"/>
                </a:rPr>
                <a:t>Athlete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672035" y="4280310"/>
              <a:ext cx="2129534" cy="1189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defRPr/>
              </a:pPr>
              <a:r>
                <a:rPr lang="en-US" sz="1600" dirty="0">
                  <a:solidFill>
                    <a:srgbClr val="00B0F0"/>
                  </a:solidFill>
                  <a:latin typeface="Arial" pitchFamily="34" charset="0"/>
                  <a:ea typeface="+mn-ea"/>
                  <a:cs typeface="Arial" pitchFamily="34" charset="0"/>
                </a:rPr>
                <a:t>Tree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67162" y="1611500"/>
              <a:ext cx="2863073" cy="91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>
                <a:defRPr/>
              </a:pPr>
              <a:r>
                <a:rPr lang="en-US" sz="1100" dirty="0">
                  <a:solidFill>
                    <a:srgbClr val="00B050"/>
                  </a:solidFill>
                  <a:latin typeface="Arial" pitchFamily="34" charset="0"/>
                  <a:ea typeface="+mn-ea"/>
                  <a:cs typeface="Arial" pitchFamily="34" charset="0"/>
                </a:rPr>
                <a:t>Mountain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494915" y="764122"/>
              <a:ext cx="1966244" cy="972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defRPr/>
              </a:pPr>
              <a:r>
                <a:rPr lang="en-US" sz="1200" b="1" dirty="0">
                  <a:solidFill>
                    <a:srgbClr val="996600"/>
                  </a:solidFill>
                  <a:latin typeface="Arial" pitchFamily="34" charset="0"/>
                  <a:ea typeface="+mn-ea"/>
                  <a:cs typeface="Arial" pitchFamily="34" charset="0"/>
                </a:rPr>
                <a:t>Rock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7848600" y="3048000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Class: </a:t>
            </a:r>
          </a:p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Rock climbing</a:t>
            </a:r>
          </a:p>
        </p:txBody>
      </p:sp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7980530" y="3556337"/>
            <a:ext cx="706270" cy="1015663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000" kern="1200" dirty="0">
                <a:solidFill>
                  <a:srgbClr val="FF33CC"/>
                </a:solidFill>
                <a:latin typeface="Arial" pitchFamily="34" charset="0"/>
                <a:ea typeface="+mn-ea"/>
                <a:cs typeface="Arial" pitchFamily="34" charset="0"/>
              </a:rPr>
              <a:t>Athlete</a:t>
            </a:r>
          </a:p>
          <a:p>
            <a:pPr algn="l" rtl="0"/>
            <a:r>
              <a:rPr lang="en-US" sz="1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Mountain</a:t>
            </a:r>
          </a:p>
          <a:p>
            <a:pPr algn="l" rtl="0"/>
            <a:r>
              <a:rPr lang="en-US" sz="1000" kern="1200" dirty="0">
                <a:solidFill>
                  <a:srgbClr val="0066FF"/>
                </a:solidFill>
                <a:latin typeface="Arial" pitchFamily="34" charset="0"/>
                <a:ea typeface="+mn-ea"/>
                <a:cs typeface="Arial" pitchFamily="34" charset="0"/>
              </a:rPr>
              <a:t>Trees</a:t>
            </a:r>
          </a:p>
          <a:p>
            <a:pPr algn="l" rtl="0"/>
            <a:r>
              <a:rPr lang="en-US" sz="1000" kern="1200" dirty="0">
                <a:solidFill>
                  <a:srgbClr val="FFC000"/>
                </a:solidFill>
                <a:latin typeface="Arial" pitchFamily="34" charset="0"/>
                <a:ea typeface="+mn-ea"/>
                <a:cs typeface="Arial" pitchFamily="34" charset="0"/>
              </a:rPr>
              <a:t>Rock</a:t>
            </a:r>
          </a:p>
          <a:p>
            <a:pPr algn="l" rtl="0"/>
            <a:r>
              <a:rPr lang="en-US" sz="1000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ea typeface="+mn-ea"/>
                <a:cs typeface="Arial" pitchFamily="34" charset="0"/>
              </a:rPr>
              <a:t>Sky</a:t>
            </a:r>
          </a:p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Ascent</a:t>
            </a:r>
          </a:p>
        </p:txBody>
      </p:sp>
      <p:pic>
        <p:nvPicPr>
          <p:cNvPr id="115" name="Picture 2" descr="F:\backup_Jia\work\dataset\baseline\sailing\Easy_Mid_sailing_61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0" y="5257800"/>
            <a:ext cx="1595750" cy="1196813"/>
          </a:xfrm>
          <a:prstGeom prst="rect">
            <a:avLst/>
          </a:prstGeom>
          <a:noFill/>
        </p:spPr>
      </p:pic>
      <p:grpSp>
        <p:nvGrpSpPr>
          <p:cNvPr id="31" name="Group 120"/>
          <p:cNvGrpSpPr/>
          <p:nvPr/>
        </p:nvGrpSpPr>
        <p:grpSpPr>
          <a:xfrm>
            <a:off x="6271249" y="5181600"/>
            <a:ext cx="1729751" cy="1260063"/>
            <a:chOff x="2129150" y="3999406"/>
            <a:chExt cx="1729751" cy="1260063"/>
          </a:xfrm>
        </p:grpSpPr>
        <p:grpSp>
          <p:nvGrpSpPr>
            <p:cNvPr id="32" name="Group 19"/>
            <p:cNvGrpSpPr/>
            <p:nvPr/>
          </p:nvGrpSpPr>
          <p:grpSpPr>
            <a:xfrm>
              <a:off x="2129148" y="3999406"/>
              <a:ext cx="1729751" cy="1260063"/>
              <a:chOff x="2129150" y="1600200"/>
              <a:chExt cx="5023260" cy="3659269"/>
            </a:xfrm>
          </p:grpSpPr>
          <p:pic>
            <p:nvPicPr>
              <p:cNvPr id="124" name="Picture 2" descr="F:\backup_Jia\work\dataset\baseline\sailing\Easy_Mid_sailing_615.jp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133600" y="1600200"/>
                <a:ext cx="4876800" cy="3657600"/>
              </a:xfrm>
              <a:prstGeom prst="rect">
                <a:avLst/>
              </a:prstGeom>
              <a:noFill/>
            </p:spPr>
          </p:pic>
          <p:sp>
            <p:nvSpPr>
              <p:cNvPr id="125" name="Freeform 124"/>
              <p:cNvSpPr/>
              <p:nvPr/>
            </p:nvSpPr>
            <p:spPr>
              <a:xfrm>
                <a:off x="2135825" y="2376105"/>
                <a:ext cx="4865676" cy="2089104"/>
              </a:xfrm>
              <a:custGeom>
                <a:avLst/>
                <a:gdLst>
                  <a:gd name="connsiteX0" fmla="*/ 6674 w 4865676"/>
                  <a:gd name="connsiteY0" fmla="*/ 1381612 h 2089104"/>
                  <a:gd name="connsiteX1" fmla="*/ 220257 w 4865676"/>
                  <a:gd name="connsiteY1" fmla="*/ 1341565 h 2089104"/>
                  <a:gd name="connsiteX2" fmla="*/ 447188 w 4865676"/>
                  <a:gd name="connsiteY2" fmla="*/ 1681962 h 2089104"/>
                  <a:gd name="connsiteX3" fmla="*/ 560654 w 4865676"/>
                  <a:gd name="connsiteY3" fmla="*/ 1802102 h 2089104"/>
                  <a:gd name="connsiteX4" fmla="*/ 754213 w 4865676"/>
                  <a:gd name="connsiteY4" fmla="*/ 1675288 h 2089104"/>
                  <a:gd name="connsiteX5" fmla="*/ 854330 w 4865676"/>
                  <a:gd name="connsiteY5" fmla="*/ 1568496 h 2089104"/>
                  <a:gd name="connsiteX6" fmla="*/ 947772 w 4865676"/>
                  <a:gd name="connsiteY6" fmla="*/ 1188053 h 2089104"/>
                  <a:gd name="connsiteX7" fmla="*/ 1281495 w 4865676"/>
                  <a:gd name="connsiteY7" fmla="*/ 934423 h 2089104"/>
                  <a:gd name="connsiteX8" fmla="*/ 1428333 w 4865676"/>
                  <a:gd name="connsiteY8" fmla="*/ 827632 h 2089104"/>
                  <a:gd name="connsiteX9" fmla="*/ 1648590 w 4865676"/>
                  <a:gd name="connsiteY9" fmla="*/ 820958 h 2089104"/>
                  <a:gd name="connsiteX10" fmla="*/ 1828800 w 4865676"/>
                  <a:gd name="connsiteY10" fmla="*/ 1001168 h 2089104"/>
                  <a:gd name="connsiteX11" fmla="*/ 1942266 w 4865676"/>
                  <a:gd name="connsiteY11" fmla="*/ 974470 h 2089104"/>
                  <a:gd name="connsiteX12" fmla="*/ 2035708 w 4865676"/>
                  <a:gd name="connsiteY12" fmla="*/ 780911 h 2089104"/>
                  <a:gd name="connsiteX13" fmla="*/ 1942266 w 4865676"/>
                  <a:gd name="connsiteY13" fmla="*/ 634073 h 2089104"/>
                  <a:gd name="connsiteX14" fmla="*/ 2055731 w 4865676"/>
                  <a:gd name="connsiteY14" fmla="*/ 560654 h 2089104"/>
                  <a:gd name="connsiteX15" fmla="*/ 2135825 w 4865676"/>
                  <a:gd name="connsiteY15" fmla="*/ 600701 h 2089104"/>
                  <a:gd name="connsiteX16" fmla="*/ 2302686 w 4865676"/>
                  <a:gd name="connsiteY16" fmla="*/ 300350 h 2089104"/>
                  <a:gd name="connsiteX17" fmla="*/ 2456198 w 4865676"/>
                  <a:gd name="connsiteY17" fmla="*/ 253629 h 2089104"/>
                  <a:gd name="connsiteX18" fmla="*/ 2749874 w 4865676"/>
                  <a:gd name="connsiteY18" fmla="*/ 580677 h 2089104"/>
                  <a:gd name="connsiteX19" fmla="*/ 2796595 w 4865676"/>
                  <a:gd name="connsiteY19" fmla="*/ 727515 h 2089104"/>
                  <a:gd name="connsiteX20" fmla="*/ 2870014 w 4865676"/>
                  <a:gd name="connsiteY20" fmla="*/ 0 h 2089104"/>
                  <a:gd name="connsiteX21" fmla="*/ 3423994 w 4865676"/>
                  <a:gd name="connsiteY21" fmla="*/ 861004 h 2089104"/>
                  <a:gd name="connsiteX22" fmla="*/ 3657600 w 4865676"/>
                  <a:gd name="connsiteY22" fmla="*/ 887702 h 2089104"/>
                  <a:gd name="connsiteX23" fmla="*/ 3657600 w 4865676"/>
                  <a:gd name="connsiteY23" fmla="*/ 780911 h 2089104"/>
                  <a:gd name="connsiteX24" fmla="*/ 3884531 w 4865676"/>
                  <a:gd name="connsiteY24" fmla="*/ 787586 h 2089104"/>
                  <a:gd name="connsiteX25" fmla="*/ 4144835 w 4865676"/>
                  <a:gd name="connsiteY25" fmla="*/ 901051 h 2089104"/>
                  <a:gd name="connsiteX26" fmla="*/ 4418487 w 4865676"/>
                  <a:gd name="connsiteY26" fmla="*/ 894377 h 2089104"/>
                  <a:gd name="connsiteX27" fmla="*/ 4685466 w 4865676"/>
                  <a:gd name="connsiteY27" fmla="*/ 961121 h 2089104"/>
                  <a:gd name="connsiteX28" fmla="*/ 4758884 w 4865676"/>
                  <a:gd name="connsiteY28" fmla="*/ 941098 h 2089104"/>
                  <a:gd name="connsiteX29" fmla="*/ 4838978 w 4865676"/>
                  <a:gd name="connsiteY29" fmla="*/ 927749 h 2089104"/>
                  <a:gd name="connsiteX30" fmla="*/ 4852327 w 4865676"/>
                  <a:gd name="connsiteY30" fmla="*/ 907726 h 2089104"/>
                  <a:gd name="connsiteX31" fmla="*/ 4865676 w 4865676"/>
                  <a:gd name="connsiteY31" fmla="*/ 2089104 h 2089104"/>
                  <a:gd name="connsiteX32" fmla="*/ 907725 w 4865676"/>
                  <a:gd name="connsiteY32" fmla="*/ 2075755 h 2089104"/>
                  <a:gd name="connsiteX33" fmla="*/ 901051 w 4865676"/>
                  <a:gd name="connsiteY33" fmla="*/ 1968964 h 2089104"/>
                  <a:gd name="connsiteX34" fmla="*/ 0 w 4865676"/>
                  <a:gd name="connsiteY34" fmla="*/ 2002336 h 2089104"/>
                  <a:gd name="connsiteX35" fmla="*/ 6674 w 4865676"/>
                  <a:gd name="connsiteY35" fmla="*/ 1381612 h 208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65676" h="2089104">
                    <a:moveTo>
                      <a:pt x="6674" y="1381612"/>
                    </a:moveTo>
                    <a:lnTo>
                      <a:pt x="220257" y="1341565"/>
                    </a:lnTo>
                    <a:lnTo>
                      <a:pt x="447188" y="1681962"/>
                    </a:lnTo>
                    <a:lnTo>
                      <a:pt x="560654" y="1802102"/>
                    </a:lnTo>
                    <a:lnTo>
                      <a:pt x="754213" y="1675288"/>
                    </a:lnTo>
                    <a:lnTo>
                      <a:pt x="854330" y="1568496"/>
                    </a:lnTo>
                    <a:lnTo>
                      <a:pt x="947772" y="1188053"/>
                    </a:lnTo>
                    <a:lnTo>
                      <a:pt x="1281495" y="934423"/>
                    </a:lnTo>
                    <a:lnTo>
                      <a:pt x="1428333" y="827632"/>
                    </a:lnTo>
                    <a:lnTo>
                      <a:pt x="1648590" y="820958"/>
                    </a:lnTo>
                    <a:lnTo>
                      <a:pt x="1828800" y="1001168"/>
                    </a:lnTo>
                    <a:lnTo>
                      <a:pt x="1942266" y="974470"/>
                    </a:lnTo>
                    <a:lnTo>
                      <a:pt x="2035708" y="780911"/>
                    </a:lnTo>
                    <a:lnTo>
                      <a:pt x="1942266" y="634073"/>
                    </a:lnTo>
                    <a:lnTo>
                      <a:pt x="2055731" y="560654"/>
                    </a:lnTo>
                    <a:lnTo>
                      <a:pt x="2135825" y="600701"/>
                    </a:lnTo>
                    <a:lnTo>
                      <a:pt x="2302686" y="300350"/>
                    </a:lnTo>
                    <a:lnTo>
                      <a:pt x="2456198" y="253629"/>
                    </a:lnTo>
                    <a:lnTo>
                      <a:pt x="2749874" y="580677"/>
                    </a:lnTo>
                    <a:lnTo>
                      <a:pt x="2796595" y="727515"/>
                    </a:lnTo>
                    <a:lnTo>
                      <a:pt x="2870014" y="0"/>
                    </a:lnTo>
                    <a:lnTo>
                      <a:pt x="3423994" y="861004"/>
                    </a:lnTo>
                    <a:lnTo>
                      <a:pt x="3657600" y="887702"/>
                    </a:lnTo>
                    <a:lnTo>
                      <a:pt x="3657600" y="780911"/>
                    </a:lnTo>
                    <a:lnTo>
                      <a:pt x="3884531" y="787586"/>
                    </a:lnTo>
                    <a:lnTo>
                      <a:pt x="4144835" y="901051"/>
                    </a:lnTo>
                    <a:lnTo>
                      <a:pt x="4418487" y="894377"/>
                    </a:lnTo>
                    <a:cubicBezTo>
                      <a:pt x="4700996" y="915565"/>
                      <a:pt x="4685466" y="825157"/>
                      <a:pt x="4685466" y="961121"/>
                    </a:cubicBezTo>
                    <a:lnTo>
                      <a:pt x="4758884" y="941098"/>
                    </a:lnTo>
                    <a:lnTo>
                      <a:pt x="4838978" y="927749"/>
                    </a:lnTo>
                    <a:lnTo>
                      <a:pt x="4852327" y="907726"/>
                    </a:lnTo>
                    <a:lnTo>
                      <a:pt x="4865676" y="2089104"/>
                    </a:lnTo>
                    <a:lnTo>
                      <a:pt x="907725" y="2075755"/>
                    </a:lnTo>
                    <a:lnTo>
                      <a:pt x="901051" y="1968964"/>
                    </a:lnTo>
                    <a:lnTo>
                      <a:pt x="0" y="2002336"/>
                    </a:lnTo>
                    <a:cubicBezTo>
                      <a:pt x="2225" y="1797653"/>
                      <a:pt x="4449" y="1592969"/>
                      <a:pt x="6674" y="1381612"/>
                    </a:cubicBezTo>
                    <a:close/>
                  </a:path>
                </a:pathLst>
              </a:custGeom>
              <a:solidFill>
                <a:srgbClr val="6699FF">
                  <a:alpha val="49804"/>
                </a:srgbClr>
              </a:solidFill>
              <a:ln w="38100">
                <a:solidFill>
                  <a:srgbClr val="66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4629151" y="2438401"/>
                <a:ext cx="1162050" cy="2285999"/>
              </a:xfrm>
              <a:custGeom>
                <a:avLst/>
                <a:gdLst>
                  <a:gd name="connsiteX0" fmla="*/ 47625 w 1162050"/>
                  <a:gd name="connsiteY0" fmla="*/ 1981200 h 2286000"/>
                  <a:gd name="connsiteX1" fmla="*/ 342900 w 1162050"/>
                  <a:gd name="connsiteY1" fmla="*/ 790575 h 2286000"/>
                  <a:gd name="connsiteX2" fmla="*/ 381000 w 1162050"/>
                  <a:gd name="connsiteY2" fmla="*/ 0 h 2286000"/>
                  <a:gd name="connsiteX3" fmla="*/ 476250 w 1162050"/>
                  <a:gd name="connsiteY3" fmla="*/ 142875 h 2286000"/>
                  <a:gd name="connsiteX4" fmla="*/ 857250 w 1162050"/>
                  <a:gd name="connsiteY4" fmla="*/ 762000 h 2286000"/>
                  <a:gd name="connsiteX5" fmla="*/ 1028700 w 1162050"/>
                  <a:gd name="connsiteY5" fmla="*/ 1200150 h 2286000"/>
                  <a:gd name="connsiteX6" fmla="*/ 1162050 w 1162050"/>
                  <a:gd name="connsiteY6" fmla="*/ 1924050 h 2286000"/>
                  <a:gd name="connsiteX7" fmla="*/ 457200 w 1162050"/>
                  <a:gd name="connsiteY7" fmla="*/ 1943100 h 2286000"/>
                  <a:gd name="connsiteX8" fmla="*/ 333375 w 1162050"/>
                  <a:gd name="connsiteY8" fmla="*/ 2028825 h 2286000"/>
                  <a:gd name="connsiteX9" fmla="*/ 323850 w 1162050"/>
                  <a:gd name="connsiteY9" fmla="*/ 2143125 h 2286000"/>
                  <a:gd name="connsiteX10" fmla="*/ 1152525 w 1162050"/>
                  <a:gd name="connsiteY10" fmla="*/ 2190750 h 2286000"/>
                  <a:gd name="connsiteX11" fmla="*/ 1152525 w 1162050"/>
                  <a:gd name="connsiteY11" fmla="*/ 2200275 h 2286000"/>
                  <a:gd name="connsiteX12" fmla="*/ 1143000 w 1162050"/>
                  <a:gd name="connsiteY12" fmla="*/ 2286000 h 2286000"/>
                  <a:gd name="connsiteX13" fmla="*/ 657225 w 1162050"/>
                  <a:gd name="connsiteY13" fmla="*/ 2286000 h 2286000"/>
                  <a:gd name="connsiteX14" fmla="*/ 19050 w 1162050"/>
                  <a:gd name="connsiteY14" fmla="*/ 2257425 h 2286000"/>
                  <a:gd name="connsiteX15" fmla="*/ 0 w 1162050"/>
                  <a:gd name="connsiteY15" fmla="*/ 2095500 h 2286000"/>
                  <a:gd name="connsiteX16" fmla="*/ 47625 w 1162050"/>
                  <a:gd name="connsiteY16" fmla="*/ 198120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2050" h="2286000">
                    <a:moveTo>
                      <a:pt x="47625" y="1981200"/>
                    </a:moveTo>
                    <a:lnTo>
                      <a:pt x="342900" y="790575"/>
                    </a:lnTo>
                    <a:lnTo>
                      <a:pt x="381000" y="0"/>
                    </a:lnTo>
                    <a:lnTo>
                      <a:pt x="476250" y="142875"/>
                    </a:lnTo>
                    <a:cubicBezTo>
                      <a:pt x="601846" y="350108"/>
                      <a:pt x="857250" y="1004321"/>
                      <a:pt x="857250" y="762000"/>
                    </a:cubicBezTo>
                    <a:lnTo>
                      <a:pt x="1028700" y="1200150"/>
                    </a:lnTo>
                    <a:lnTo>
                      <a:pt x="1162050" y="1924050"/>
                    </a:lnTo>
                    <a:lnTo>
                      <a:pt x="457200" y="1943100"/>
                    </a:lnTo>
                    <a:lnTo>
                      <a:pt x="333375" y="2028825"/>
                    </a:lnTo>
                    <a:lnTo>
                      <a:pt x="323850" y="2143125"/>
                    </a:lnTo>
                    <a:lnTo>
                      <a:pt x="1152525" y="2190750"/>
                    </a:lnTo>
                    <a:lnTo>
                      <a:pt x="1152525" y="2200275"/>
                    </a:lnTo>
                    <a:lnTo>
                      <a:pt x="1143000" y="2286000"/>
                    </a:lnTo>
                    <a:lnTo>
                      <a:pt x="657225" y="2286000"/>
                    </a:lnTo>
                    <a:lnTo>
                      <a:pt x="19050" y="2257425"/>
                    </a:lnTo>
                    <a:lnTo>
                      <a:pt x="0" y="2095500"/>
                    </a:lnTo>
                    <a:lnTo>
                      <a:pt x="47625" y="1981200"/>
                    </a:lnTo>
                    <a:close/>
                  </a:path>
                </a:pathLst>
              </a:custGeom>
              <a:solidFill>
                <a:srgbClr val="996600">
                  <a:alpha val="49804"/>
                </a:srgbClr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  <a:p>
                <a:pPr algn="ctr" rtl="0"/>
                <a:r>
                  <a:rPr lang="en-US" kern="1200" dirty="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rPr>
                  <a:t>  </a:t>
                </a:r>
                <a:endParaRPr lang="en-US" sz="12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986528" y="4429760"/>
                <a:ext cx="463296" cy="170688"/>
              </a:xfrm>
              <a:custGeom>
                <a:avLst/>
                <a:gdLst>
                  <a:gd name="connsiteX0" fmla="*/ 0 w 463296"/>
                  <a:gd name="connsiteY0" fmla="*/ 121920 h 170688"/>
                  <a:gd name="connsiteX1" fmla="*/ 56896 w 463296"/>
                  <a:gd name="connsiteY1" fmla="*/ 32512 h 170688"/>
                  <a:gd name="connsiteX2" fmla="*/ 97536 w 463296"/>
                  <a:gd name="connsiteY2" fmla="*/ 0 h 170688"/>
                  <a:gd name="connsiteX3" fmla="*/ 138176 w 463296"/>
                  <a:gd name="connsiteY3" fmla="*/ 44704 h 170688"/>
                  <a:gd name="connsiteX4" fmla="*/ 178816 w 463296"/>
                  <a:gd name="connsiteY4" fmla="*/ 121920 h 170688"/>
                  <a:gd name="connsiteX5" fmla="*/ 186944 w 463296"/>
                  <a:gd name="connsiteY5" fmla="*/ 97536 h 170688"/>
                  <a:gd name="connsiteX6" fmla="*/ 239776 w 463296"/>
                  <a:gd name="connsiteY6" fmla="*/ 40640 h 170688"/>
                  <a:gd name="connsiteX7" fmla="*/ 276352 w 463296"/>
                  <a:gd name="connsiteY7" fmla="*/ 4064 h 170688"/>
                  <a:gd name="connsiteX8" fmla="*/ 316992 w 463296"/>
                  <a:gd name="connsiteY8" fmla="*/ 65024 h 170688"/>
                  <a:gd name="connsiteX9" fmla="*/ 308864 w 463296"/>
                  <a:gd name="connsiteY9" fmla="*/ 134112 h 170688"/>
                  <a:gd name="connsiteX10" fmla="*/ 333248 w 463296"/>
                  <a:gd name="connsiteY10" fmla="*/ 125984 h 170688"/>
                  <a:gd name="connsiteX11" fmla="*/ 369824 w 463296"/>
                  <a:gd name="connsiteY11" fmla="*/ 69088 h 170688"/>
                  <a:gd name="connsiteX12" fmla="*/ 377952 w 463296"/>
                  <a:gd name="connsiteY12" fmla="*/ 12192 h 170688"/>
                  <a:gd name="connsiteX13" fmla="*/ 414528 w 463296"/>
                  <a:gd name="connsiteY13" fmla="*/ 8128 h 170688"/>
                  <a:gd name="connsiteX14" fmla="*/ 438912 w 463296"/>
                  <a:gd name="connsiteY14" fmla="*/ 65024 h 170688"/>
                  <a:gd name="connsiteX15" fmla="*/ 442976 w 463296"/>
                  <a:gd name="connsiteY15" fmla="*/ 105664 h 170688"/>
                  <a:gd name="connsiteX16" fmla="*/ 463296 w 463296"/>
                  <a:gd name="connsiteY16" fmla="*/ 170688 h 170688"/>
                  <a:gd name="connsiteX17" fmla="*/ 0 w 463296"/>
                  <a:gd name="connsiteY17" fmla="*/ 121920 h 17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63296" h="170688">
                    <a:moveTo>
                      <a:pt x="0" y="121920"/>
                    </a:moveTo>
                    <a:lnTo>
                      <a:pt x="56896" y="32512"/>
                    </a:lnTo>
                    <a:lnTo>
                      <a:pt x="97536" y="0"/>
                    </a:lnTo>
                    <a:lnTo>
                      <a:pt x="138176" y="44704"/>
                    </a:lnTo>
                    <a:lnTo>
                      <a:pt x="178816" y="121920"/>
                    </a:lnTo>
                    <a:lnTo>
                      <a:pt x="186944" y="97536"/>
                    </a:lnTo>
                    <a:lnTo>
                      <a:pt x="239776" y="40640"/>
                    </a:lnTo>
                    <a:lnTo>
                      <a:pt x="276352" y="4064"/>
                    </a:lnTo>
                    <a:lnTo>
                      <a:pt x="316992" y="65024"/>
                    </a:lnTo>
                    <a:cubicBezTo>
                      <a:pt x="308506" y="128670"/>
                      <a:pt x="308864" y="105484"/>
                      <a:pt x="308864" y="134112"/>
                    </a:cubicBezTo>
                    <a:lnTo>
                      <a:pt x="333248" y="125984"/>
                    </a:lnTo>
                    <a:lnTo>
                      <a:pt x="369824" y="69088"/>
                    </a:lnTo>
                    <a:lnTo>
                      <a:pt x="377952" y="12192"/>
                    </a:lnTo>
                    <a:lnTo>
                      <a:pt x="414528" y="8128"/>
                    </a:lnTo>
                    <a:lnTo>
                      <a:pt x="438912" y="65024"/>
                    </a:lnTo>
                    <a:lnTo>
                      <a:pt x="442976" y="105664"/>
                    </a:lnTo>
                    <a:lnTo>
                      <a:pt x="463296" y="170688"/>
                    </a:lnTo>
                    <a:lnTo>
                      <a:pt x="0" y="121920"/>
                    </a:lnTo>
                    <a:close/>
                  </a:path>
                </a:pathLst>
              </a:custGeom>
              <a:solidFill>
                <a:srgbClr val="FF33CC">
                  <a:alpha val="50196"/>
                </a:srgbClr>
              </a:solidFill>
              <a:ln w="38100">
                <a:solidFill>
                  <a:srgbClr val="FF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2129150" y="1601869"/>
                <a:ext cx="4872351" cy="2556315"/>
              </a:xfrm>
              <a:custGeom>
                <a:avLst/>
                <a:gdLst>
                  <a:gd name="connsiteX0" fmla="*/ 13349 w 4872351"/>
                  <a:gd name="connsiteY0" fmla="*/ 0 h 2556315"/>
                  <a:gd name="connsiteX1" fmla="*/ 4872351 w 4872351"/>
                  <a:gd name="connsiteY1" fmla="*/ 6674 h 2556315"/>
                  <a:gd name="connsiteX2" fmla="*/ 4872351 w 4872351"/>
                  <a:gd name="connsiteY2" fmla="*/ 1695311 h 2556315"/>
                  <a:gd name="connsiteX3" fmla="*/ 4718838 w 4872351"/>
                  <a:gd name="connsiteY3" fmla="*/ 1722008 h 2556315"/>
                  <a:gd name="connsiteX4" fmla="*/ 4678792 w 4872351"/>
                  <a:gd name="connsiteY4" fmla="*/ 1628566 h 2556315"/>
                  <a:gd name="connsiteX5" fmla="*/ 4131486 w 4872351"/>
                  <a:gd name="connsiteY5" fmla="*/ 1655264 h 2556315"/>
                  <a:gd name="connsiteX6" fmla="*/ 3851159 w 4872351"/>
                  <a:gd name="connsiteY6" fmla="*/ 1535124 h 2556315"/>
                  <a:gd name="connsiteX7" fmla="*/ 3677624 w 4872351"/>
                  <a:gd name="connsiteY7" fmla="*/ 1548473 h 2556315"/>
                  <a:gd name="connsiteX8" fmla="*/ 3644251 w 4872351"/>
                  <a:gd name="connsiteY8" fmla="*/ 1555147 h 2556315"/>
                  <a:gd name="connsiteX9" fmla="*/ 3664275 w 4872351"/>
                  <a:gd name="connsiteY9" fmla="*/ 1641915 h 2556315"/>
                  <a:gd name="connsiteX10" fmla="*/ 3457367 w 4872351"/>
                  <a:gd name="connsiteY10" fmla="*/ 1621892 h 2556315"/>
                  <a:gd name="connsiteX11" fmla="*/ 2870015 w 4872351"/>
                  <a:gd name="connsiteY11" fmla="*/ 747538 h 2556315"/>
                  <a:gd name="connsiteX12" fmla="*/ 2796596 w 4872351"/>
                  <a:gd name="connsiteY12" fmla="*/ 1441681 h 2556315"/>
                  <a:gd name="connsiteX13" fmla="*/ 2756549 w 4872351"/>
                  <a:gd name="connsiteY13" fmla="*/ 1314867 h 2556315"/>
                  <a:gd name="connsiteX14" fmla="*/ 2489571 w 4872351"/>
                  <a:gd name="connsiteY14" fmla="*/ 1021191 h 2556315"/>
                  <a:gd name="connsiteX15" fmla="*/ 2296012 w 4872351"/>
                  <a:gd name="connsiteY15" fmla="*/ 1047889 h 2556315"/>
                  <a:gd name="connsiteX16" fmla="*/ 2142500 w 4872351"/>
                  <a:gd name="connsiteY16" fmla="*/ 1361588 h 2556315"/>
                  <a:gd name="connsiteX17" fmla="*/ 2062406 w 4872351"/>
                  <a:gd name="connsiteY17" fmla="*/ 1314867 h 2556315"/>
                  <a:gd name="connsiteX18" fmla="*/ 1942266 w 4872351"/>
                  <a:gd name="connsiteY18" fmla="*/ 1401635 h 2556315"/>
                  <a:gd name="connsiteX19" fmla="*/ 2022359 w 4872351"/>
                  <a:gd name="connsiteY19" fmla="*/ 1561822 h 2556315"/>
                  <a:gd name="connsiteX20" fmla="*/ 1915568 w 4872351"/>
                  <a:gd name="connsiteY20" fmla="*/ 1735357 h 2556315"/>
                  <a:gd name="connsiteX21" fmla="*/ 1828800 w 4872351"/>
                  <a:gd name="connsiteY21" fmla="*/ 1728683 h 2556315"/>
                  <a:gd name="connsiteX22" fmla="*/ 1688637 w 4872351"/>
                  <a:gd name="connsiteY22" fmla="*/ 1595194 h 2556315"/>
                  <a:gd name="connsiteX23" fmla="*/ 1421659 w 4872351"/>
                  <a:gd name="connsiteY23" fmla="*/ 1581845 h 2556315"/>
                  <a:gd name="connsiteX24" fmla="*/ 927749 w 4872351"/>
                  <a:gd name="connsiteY24" fmla="*/ 1955614 h 2556315"/>
                  <a:gd name="connsiteX25" fmla="*/ 834307 w 4872351"/>
                  <a:gd name="connsiteY25" fmla="*/ 2389454 h 2556315"/>
                  <a:gd name="connsiteX26" fmla="*/ 547305 w 4872351"/>
                  <a:gd name="connsiteY26" fmla="*/ 2556315 h 2556315"/>
                  <a:gd name="connsiteX27" fmla="*/ 246955 w 4872351"/>
                  <a:gd name="connsiteY27" fmla="*/ 2102452 h 2556315"/>
                  <a:gd name="connsiteX28" fmla="*/ 0 w 4872351"/>
                  <a:gd name="connsiteY28" fmla="*/ 2135824 h 2556315"/>
                  <a:gd name="connsiteX29" fmla="*/ 13349 w 4872351"/>
                  <a:gd name="connsiteY29" fmla="*/ 0 h 255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872351" h="2556315">
                    <a:moveTo>
                      <a:pt x="13349" y="0"/>
                    </a:moveTo>
                    <a:lnTo>
                      <a:pt x="4872351" y="6674"/>
                    </a:lnTo>
                    <a:lnTo>
                      <a:pt x="4872351" y="1695311"/>
                    </a:lnTo>
                    <a:lnTo>
                      <a:pt x="4718838" y="1722008"/>
                    </a:lnTo>
                    <a:lnTo>
                      <a:pt x="4678792" y="1628566"/>
                    </a:lnTo>
                    <a:lnTo>
                      <a:pt x="4131486" y="1655264"/>
                    </a:lnTo>
                    <a:lnTo>
                      <a:pt x="3851159" y="1535124"/>
                    </a:lnTo>
                    <a:lnTo>
                      <a:pt x="3677624" y="1548473"/>
                    </a:lnTo>
                    <a:lnTo>
                      <a:pt x="3644251" y="1555147"/>
                    </a:lnTo>
                    <a:lnTo>
                      <a:pt x="3664275" y="1641915"/>
                    </a:lnTo>
                    <a:lnTo>
                      <a:pt x="3457367" y="1621892"/>
                    </a:lnTo>
                    <a:lnTo>
                      <a:pt x="2870015" y="747538"/>
                    </a:lnTo>
                    <a:lnTo>
                      <a:pt x="2796596" y="1441681"/>
                    </a:lnTo>
                    <a:lnTo>
                      <a:pt x="2756549" y="1314867"/>
                    </a:lnTo>
                    <a:lnTo>
                      <a:pt x="2489571" y="1021191"/>
                    </a:lnTo>
                    <a:lnTo>
                      <a:pt x="2296012" y="1047889"/>
                    </a:lnTo>
                    <a:lnTo>
                      <a:pt x="2142500" y="1361588"/>
                    </a:lnTo>
                    <a:lnTo>
                      <a:pt x="2062406" y="1314867"/>
                    </a:lnTo>
                    <a:lnTo>
                      <a:pt x="1942266" y="1401635"/>
                    </a:lnTo>
                    <a:lnTo>
                      <a:pt x="2022359" y="1561822"/>
                    </a:lnTo>
                    <a:lnTo>
                      <a:pt x="1915568" y="1735357"/>
                    </a:lnTo>
                    <a:cubicBezTo>
                      <a:pt x="1833258" y="1728498"/>
                      <a:pt x="1862265" y="1728683"/>
                      <a:pt x="1828800" y="1728683"/>
                    </a:cubicBezTo>
                    <a:lnTo>
                      <a:pt x="1688637" y="1595194"/>
                    </a:lnTo>
                    <a:lnTo>
                      <a:pt x="1421659" y="1581845"/>
                    </a:lnTo>
                    <a:lnTo>
                      <a:pt x="927749" y="1955614"/>
                    </a:lnTo>
                    <a:lnTo>
                      <a:pt x="834307" y="2389454"/>
                    </a:lnTo>
                    <a:lnTo>
                      <a:pt x="547305" y="2556315"/>
                    </a:lnTo>
                    <a:lnTo>
                      <a:pt x="246955" y="2102452"/>
                    </a:lnTo>
                    <a:lnTo>
                      <a:pt x="0" y="2135824"/>
                    </a:lnTo>
                    <a:cubicBezTo>
                      <a:pt x="4450" y="1423883"/>
                      <a:pt x="8899" y="711941"/>
                      <a:pt x="13349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  <a:alpha val="80000"/>
                </a:schemeClr>
              </a:solidFill>
              <a:ln w="38100">
                <a:solidFill>
                  <a:srgbClr val="5F5F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2135825" y="4358418"/>
                <a:ext cx="4865676" cy="901051"/>
              </a:xfrm>
              <a:custGeom>
                <a:avLst/>
                <a:gdLst>
                  <a:gd name="connsiteX0" fmla="*/ 0 w 4865676"/>
                  <a:gd name="connsiteY0" fmla="*/ 40046 h 901051"/>
                  <a:gd name="connsiteX1" fmla="*/ 894376 w 4865676"/>
                  <a:gd name="connsiteY1" fmla="*/ 0 h 901051"/>
                  <a:gd name="connsiteX2" fmla="*/ 894376 w 4865676"/>
                  <a:gd name="connsiteY2" fmla="*/ 140163 h 901051"/>
                  <a:gd name="connsiteX3" fmla="*/ 2502920 w 4865676"/>
                  <a:gd name="connsiteY3" fmla="*/ 120140 h 901051"/>
                  <a:gd name="connsiteX4" fmla="*/ 2462873 w 4865676"/>
                  <a:gd name="connsiteY4" fmla="*/ 246954 h 901051"/>
                  <a:gd name="connsiteX5" fmla="*/ 2522943 w 4865676"/>
                  <a:gd name="connsiteY5" fmla="*/ 367094 h 901051"/>
                  <a:gd name="connsiteX6" fmla="*/ 3664274 w 4865676"/>
                  <a:gd name="connsiteY6" fmla="*/ 400467 h 901051"/>
                  <a:gd name="connsiteX7" fmla="*/ 3677623 w 4865676"/>
                  <a:gd name="connsiteY7" fmla="*/ 287001 h 901051"/>
                  <a:gd name="connsiteX8" fmla="*/ 3670949 w 4865676"/>
                  <a:gd name="connsiteY8" fmla="*/ 240280 h 901051"/>
                  <a:gd name="connsiteX9" fmla="*/ 3337226 w 4865676"/>
                  <a:gd name="connsiteY9" fmla="*/ 226931 h 901051"/>
                  <a:gd name="connsiteX10" fmla="*/ 3303854 w 4865676"/>
                  <a:gd name="connsiteY10" fmla="*/ 93442 h 901051"/>
                  <a:gd name="connsiteX11" fmla="*/ 4211579 w 4865676"/>
                  <a:gd name="connsiteY11" fmla="*/ 140163 h 901051"/>
                  <a:gd name="connsiteX12" fmla="*/ 4865676 w 4865676"/>
                  <a:gd name="connsiteY12" fmla="*/ 133489 h 901051"/>
                  <a:gd name="connsiteX13" fmla="*/ 4865676 w 4865676"/>
                  <a:gd name="connsiteY13" fmla="*/ 901051 h 901051"/>
                  <a:gd name="connsiteX14" fmla="*/ 0 w 4865676"/>
                  <a:gd name="connsiteY14" fmla="*/ 901051 h 901051"/>
                  <a:gd name="connsiteX15" fmla="*/ 0 w 4865676"/>
                  <a:gd name="connsiteY15" fmla="*/ 40046 h 90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65676" h="901051">
                    <a:moveTo>
                      <a:pt x="0" y="40046"/>
                    </a:moveTo>
                    <a:lnTo>
                      <a:pt x="894376" y="0"/>
                    </a:lnTo>
                    <a:lnTo>
                      <a:pt x="894376" y="140163"/>
                    </a:lnTo>
                    <a:lnTo>
                      <a:pt x="2502920" y="120140"/>
                    </a:lnTo>
                    <a:lnTo>
                      <a:pt x="2462873" y="246954"/>
                    </a:lnTo>
                    <a:lnTo>
                      <a:pt x="2522943" y="367094"/>
                    </a:lnTo>
                    <a:lnTo>
                      <a:pt x="3664274" y="400467"/>
                    </a:lnTo>
                    <a:lnTo>
                      <a:pt x="3677623" y="287001"/>
                    </a:lnTo>
                    <a:lnTo>
                      <a:pt x="3670949" y="240280"/>
                    </a:lnTo>
                    <a:lnTo>
                      <a:pt x="3337226" y="226931"/>
                    </a:lnTo>
                    <a:lnTo>
                      <a:pt x="3303854" y="93442"/>
                    </a:lnTo>
                    <a:lnTo>
                      <a:pt x="4211579" y="140163"/>
                    </a:lnTo>
                    <a:lnTo>
                      <a:pt x="4865676" y="133489"/>
                    </a:lnTo>
                    <a:lnTo>
                      <a:pt x="4865676" y="901051"/>
                    </a:lnTo>
                    <a:lnTo>
                      <a:pt x="0" y="901051"/>
                    </a:lnTo>
                    <a:lnTo>
                      <a:pt x="0" y="40046"/>
                    </a:lnTo>
                    <a:close/>
                  </a:path>
                </a:pathLst>
              </a:custGeom>
              <a:solidFill>
                <a:srgbClr val="99CC00">
                  <a:alpha val="49804"/>
                </a:srgbClr>
              </a:solidFill>
              <a:ln w="3810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895600" y="2057400"/>
                <a:ext cx="441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200" kern="12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Sky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797524" y="3705609"/>
                <a:ext cx="2354886" cy="759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sz="1100" kern="1200" dirty="0">
                    <a:solidFill>
                      <a:srgbClr val="FF33CC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Athlete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124200" y="4648200"/>
                <a:ext cx="5893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200" kern="1200" dirty="0">
                    <a:solidFill>
                      <a:srgbClr val="FF33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Water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027223" y="3263034"/>
                <a:ext cx="1582950" cy="89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B0F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Tree</a:t>
                </a: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048000" y="4495800"/>
              <a:ext cx="6719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1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rPr>
                <a:t>sailboat</a:t>
              </a: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924800" y="5105400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Class: </a:t>
            </a: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Sailing</a:t>
            </a:r>
          </a:p>
        </p:txBody>
      </p:sp>
      <p:sp>
        <p:nvSpPr>
          <p:cNvPr id="136" name="TextBox 135"/>
          <p:cNvSpPr txBox="1">
            <a:spLocks noChangeArrowheads="1"/>
          </p:cNvSpPr>
          <p:nvPr/>
        </p:nvSpPr>
        <p:spPr bwMode="auto">
          <a:xfrm>
            <a:off x="8077200" y="5410200"/>
            <a:ext cx="706270" cy="1015663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000" kern="1200" dirty="0">
                <a:solidFill>
                  <a:srgbClr val="FF33CC"/>
                </a:solidFill>
                <a:latin typeface="Arial" pitchFamily="34" charset="0"/>
                <a:ea typeface="+mn-ea"/>
                <a:cs typeface="Arial" pitchFamily="34" charset="0"/>
              </a:rPr>
              <a:t>Athlete</a:t>
            </a:r>
          </a:p>
          <a:p>
            <a:pPr algn="l" rtl="0"/>
            <a:r>
              <a:rPr lang="en-US" sz="1000" kern="1200" dirty="0">
                <a:solidFill>
                  <a:srgbClr val="FFFF00"/>
                </a:solidFill>
                <a:latin typeface="Arial" pitchFamily="34" charset="0"/>
                <a:ea typeface="+mn-ea"/>
                <a:cs typeface="Arial" pitchFamily="34" charset="0"/>
              </a:rPr>
              <a:t>Sailboat</a:t>
            </a:r>
            <a:endParaRPr lang="en-US" sz="1000" kern="1200" dirty="0">
              <a:solidFill>
                <a:srgbClr val="66FF33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algn="l" rtl="0"/>
            <a:r>
              <a:rPr lang="en-US" sz="1000" kern="1200" dirty="0">
                <a:solidFill>
                  <a:srgbClr val="0066FF"/>
                </a:solidFill>
                <a:latin typeface="Arial" pitchFamily="34" charset="0"/>
                <a:ea typeface="+mn-ea"/>
                <a:cs typeface="Arial" pitchFamily="34" charset="0"/>
              </a:rPr>
              <a:t>Trees</a:t>
            </a:r>
          </a:p>
          <a:p>
            <a:pPr algn="l" rtl="0"/>
            <a:r>
              <a:rPr lang="en-US" sz="1000" kern="1200" dirty="0">
                <a:solidFill>
                  <a:srgbClr val="FF3300"/>
                </a:solidFill>
                <a:latin typeface="Arial" pitchFamily="34" charset="0"/>
                <a:ea typeface="+mn-ea"/>
                <a:cs typeface="Arial" pitchFamily="34" charset="0"/>
              </a:rPr>
              <a:t>Water</a:t>
            </a:r>
          </a:p>
          <a:p>
            <a:pPr algn="l" rtl="0"/>
            <a:r>
              <a:rPr lang="en-US" sz="1000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ea typeface="+mn-ea"/>
                <a:cs typeface="Arial" pitchFamily="34" charset="0"/>
              </a:rPr>
              <a:t>Sky</a:t>
            </a:r>
          </a:p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Wind</a:t>
            </a:r>
          </a:p>
        </p:txBody>
      </p:sp>
      <p:sp>
        <p:nvSpPr>
          <p:cNvPr id="81" name="Rectangle 80"/>
          <p:cNvSpPr/>
          <p:nvPr/>
        </p:nvSpPr>
        <p:spPr>
          <a:xfrm>
            <a:off x="0" y="1295400"/>
            <a:ext cx="91440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200400" y="2362200"/>
            <a:ext cx="1981200" cy="990600"/>
          </a:xfrm>
          <a:prstGeom prst="ellipse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Generative</a:t>
            </a:r>
          </a:p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Model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324600" y="1066800"/>
            <a:ext cx="2438400" cy="228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5029200" y="6519863"/>
            <a:ext cx="414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L-J Li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R. </a:t>
            </a:r>
            <a:r>
              <a:rPr lang="en-US" sz="1600" i="1" kern="1200" dirty="0" err="1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Socher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L. </a:t>
            </a:r>
            <a:r>
              <a:rPr lang="en-US" sz="1600" i="1" kern="1200" dirty="0" err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CVPR, 2009</a:t>
            </a:r>
            <a:endParaRPr lang="en-US" sz="1600" i="1" kern="1200" dirty="0">
              <a:solidFill>
                <a:srgbClr val="00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0" y="76200"/>
            <a:ext cx="1447800" cy="1249978"/>
            <a:chOff x="0" y="76200"/>
            <a:chExt cx="1447800" cy="1249978"/>
          </a:xfrm>
        </p:grpSpPr>
        <p:pic>
          <p:nvPicPr>
            <p:cNvPr id="3" name="Picture 3"/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76200"/>
              <a:ext cx="1143000" cy="89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0" y="926068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000" b="1" kern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n-ea"/>
                  <a:cs typeface="Arial"/>
                </a:rPr>
                <a:t>Total Scene</a:t>
              </a:r>
            </a:p>
          </p:txBody>
        </p:sp>
      </p:grpSp>
      <p:sp>
        <p:nvSpPr>
          <p:cNvPr id="76" name="Title 1"/>
          <p:cNvSpPr txBox="1">
            <a:spLocks/>
          </p:cNvSpPr>
          <p:nvPr/>
        </p:nvSpPr>
        <p:spPr bwMode="auto">
          <a:xfrm>
            <a:off x="1676400" y="228600"/>
            <a:ext cx="7239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 fontScale="55000" lnSpcReduction="20000"/>
          </a:bodyPr>
          <a:lstStyle/>
          <a:p>
            <a:pPr algn="ctr" rtl="0">
              <a:defRPr/>
            </a:pPr>
            <a:r>
              <a:rPr lang="en-US" sz="5800" dirty="0">
                <a:latin typeface="Calibri" pitchFamily="34" charset="0"/>
                <a:ea typeface="+mn-ea"/>
                <a:cs typeface="Arial"/>
              </a:rPr>
              <a:t>The model: a hierarchical representation of the image and its semantic contents</a:t>
            </a:r>
            <a:endParaRPr lang="en-US" sz="4200" dirty="0">
              <a:solidFill>
                <a:srgbClr val="FF0000"/>
              </a:solidFill>
              <a:latin typeface="Calibri" pitchFamily="34" charset="0"/>
              <a:ea typeface="+mn-ea"/>
              <a:cs typeface="Arial"/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6705600" y="3505201"/>
            <a:ext cx="1219200" cy="2400657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Athlete</a:t>
            </a:r>
          </a:p>
          <a:p>
            <a:pPr algn="l" rtl="0"/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Horse</a:t>
            </a:r>
          </a:p>
          <a:p>
            <a:pPr algn="l" rtl="0"/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Grass</a:t>
            </a:r>
          </a:p>
          <a:p>
            <a:pPr algn="l" rtl="0"/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Trees</a:t>
            </a:r>
          </a:p>
          <a:p>
            <a:pPr algn="l" rtl="0"/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Sky</a:t>
            </a:r>
          </a:p>
          <a:p>
            <a:pPr algn="l" rtl="0"/>
            <a:r>
              <a:rPr lang="en-US" sz="2200" kern="1200" dirty="0">
                <a:solidFill>
                  <a:srgbClr val="9900CC"/>
                </a:solidFill>
                <a:latin typeface="Arial" pitchFamily="34" charset="0"/>
                <a:ea typeface="+mn-ea"/>
                <a:cs typeface="Arial" pitchFamily="34" charset="0"/>
              </a:rPr>
              <a:t>Saddle</a:t>
            </a:r>
          </a:p>
          <a:p>
            <a:pPr algn="l" rtl="0"/>
            <a:endParaRPr lang="en-US" kern="1200" dirty="0">
              <a:solidFill>
                <a:srgbClr val="0000CC"/>
              </a:solidFill>
              <a:latin typeface="Calibri" pitchFamily="34" charset="0"/>
              <a:ea typeface="+mn-ea"/>
              <a:cs typeface="Arial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371724" y="2133600"/>
            <a:ext cx="4127373" cy="46482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2698833" y="3810000"/>
            <a:ext cx="2212848" cy="2590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/>
            <a:endParaRPr lang="en-US" kern="1200">
              <a:solidFill>
                <a:srgbClr val="000000"/>
              </a:solidFill>
              <a:latin typeface="Calibri" pitchFamily="34" charset="0"/>
              <a:ea typeface="+mn-ea"/>
              <a:cs typeface="Arial"/>
            </a:endParaRPr>
          </a:p>
        </p:txBody>
      </p:sp>
      <p:sp>
        <p:nvSpPr>
          <p:cNvPr id="80" name="Rectangle 9"/>
          <p:cNvSpPr>
            <a:spLocks noChangeArrowheads="1"/>
          </p:cNvSpPr>
          <p:nvPr/>
        </p:nvSpPr>
        <p:spPr bwMode="auto">
          <a:xfrm>
            <a:off x="5144451" y="3200400"/>
            <a:ext cx="1078632" cy="3200400"/>
          </a:xfrm>
          <a:prstGeom prst="rect">
            <a:avLst/>
          </a:prstGeom>
          <a:noFill/>
          <a:ln w="57150">
            <a:solidFill>
              <a:srgbClr val="3333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/>
            <a:endParaRPr lang="en-US" kern="1200">
              <a:solidFill>
                <a:srgbClr val="000000"/>
              </a:solidFill>
              <a:latin typeface="Calibri" pitchFamily="34" charset="0"/>
              <a:ea typeface="+mn-ea"/>
              <a:cs typeface="Arial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3333750" y="2362200"/>
            <a:ext cx="6858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C</a:t>
            </a:r>
          </a:p>
        </p:txBody>
      </p:sp>
      <p:pic>
        <p:nvPicPr>
          <p:cNvPr id="82" name="Picture 3" descr="Y:\for_Barry\alipr\polo\00540.jp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106" y="2124456"/>
            <a:ext cx="2066544" cy="1609344"/>
          </a:xfrm>
          <a:prstGeom prst="rect">
            <a:avLst/>
          </a:prstGeom>
          <a:noFill/>
        </p:spPr>
      </p:pic>
      <p:cxnSp>
        <p:nvCxnSpPr>
          <p:cNvPr id="83" name="Straight Connector 82"/>
          <p:cNvCxnSpPr/>
          <p:nvPr/>
        </p:nvCxnSpPr>
        <p:spPr>
          <a:xfrm flipV="1">
            <a:off x="3943350" y="1752600"/>
            <a:ext cx="381000" cy="72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10800000">
            <a:off x="3076575" y="1771650"/>
            <a:ext cx="304800" cy="723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048000" y="1247775"/>
            <a:ext cx="127635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Polo</a:t>
            </a:r>
          </a:p>
        </p:txBody>
      </p: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2124075"/>
            <a:ext cx="2069591" cy="160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7" name="Straight Arrow Connector 86"/>
          <p:cNvCxnSpPr/>
          <p:nvPr/>
        </p:nvCxnSpPr>
        <p:spPr>
          <a:xfrm rot="5400000">
            <a:off x="3062287" y="3652839"/>
            <a:ext cx="1219202" cy="95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3327483" y="4267200"/>
            <a:ext cx="685800" cy="6858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</a:t>
            </a:r>
          </a:p>
        </p:txBody>
      </p:sp>
      <p:sp>
        <p:nvSpPr>
          <p:cNvPr id="89" name="Freeform 88"/>
          <p:cNvSpPr>
            <a:spLocks noChangeAspect="1"/>
          </p:cNvSpPr>
          <p:nvPr/>
        </p:nvSpPr>
        <p:spPr>
          <a:xfrm>
            <a:off x="781050" y="2466976"/>
            <a:ext cx="1139113" cy="1222095"/>
          </a:xfrm>
          <a:custGeom>
            <a:avLst/>
            <a:gdLst>
              <a:gd name="connsiteX0" fmla="*/ 142875 w 1438275"/>
              <a:gd name="connsiteY0" fmla="*/ 95250 h 1543050"/>
              <a:gd name="connsiteX1" fmla="*/ 180975 w 1438275"/>
              <a:gd name="connsiteY1" fmla="*/ 9525 h 1543050"/>
              <a:gd name="connsiteX2" fmla="*/ 204788 w 1438275"/>
              <a:gd name="connsiteY2" fmla="*/ 14287 h 1543050"/>
              <a:gd name="connsiteX3" fmla="*/ 223838 w 1438275"/>
              <a:gd name="connsiteY3" fmla="*/ 0 h 1543050"/>
              <a:gd name="connsiteX4" fmla="*/ 242888 w 1438275"/>
              <a:gd name="connsiteY4" fmla="*/ 100012 h 1543050"/>
              <a:gd name="connsiteX5" fmla="*/ 328613 w 1438275"/>
              <a:gd name="connsiteY5" fmla="*/ 138112 h 1543050"/>
              <a:gd name="connsiteX6" fmla="*/ 514350 w 1438275"/>
              <a:gd name="connsiteY6" fmla="*/ 366712 h 1543050"/>
              <a:gd name="connsiteX7" fmla="*/ 595313 w 1438275"/>
              <a:gd name="connsiteY7" fmla="*/ 395287 h 1543050"/>
              <a:gd name="connsiteX8" fmla="*/ 714375 w 1438275"/>
              <a:gd name="connsiteY8" fmla="*/ 452437 h 1543050"/>
              <a:gd name="connsiteX9" fmla="*/ 866775 w 1438275"/>
              <a:gd name="connsiteY9" fmla="*/ 442912 h 1543050"/>
              <a:gd name="connsiteX10" fmla="*/ 947738 w 1438275"/>
              <a:gd name="connsiteY10" fmla="*/ 419100 h 1543050"/>
              <a:gd name="connsiteX11" fmla="*/ 1062038 w 1438275"/>
              <a:gd name="connsiteY11" fmla="*/ 419100 h 1543050"/>
              <a:gd name="connsiteX12" fmla="*/ 1190625 w 1438275"/>
              <a:gd name="connsiteY12" fmla="*/ 495300 h 1543050"/>
              <a:gd name="connsiteX13" fmla="*/ 1300163 w 1438275"/>
              <a:gd name="connsiteY13" fmla="*/ 571500 h 1543050"/>
              <a:gd name="connsiteX14" fmla="*/ 1390650 w 1438275"/>
              <a:gd name="connsiteY14" fmla="*/ 695325 h 1543050"/>
              <a:gd name="connsiteX15" fmla="*/ 1438275 w 1438275"/>
              <a:gd name="connsiteY15" fmla="*/ 728662 h 1543050"/>
              <a:gd name="connsiteX16" fmla="*/ 1404938 w 1438275"/>
              <a:gd name="connsiteY16" fmla="*/ 766762 h 1543050"/>
              <a:gd name="connsiteX17" fmla="*/ 1357313 w 1438275"/>
              <a:gd name="connsiteY17" fmla="*/ 762000 h 1543050"/>
              <a:gd name="connsiteX18" fmla="*/ 1319213 w 1438275"/>
              <a:gd name="connsiteY18" fmla="*/ 642937 h 1543050"/>
              <a:gd name="connsiteX19" fmla="*/ 1262063 w 1438275"/>
              <a:gd name="connsiteY19" fmla="*/ 609600 h 1543050"/>
              <a:gd name="connsiteX20" fmla="*/ 1281113 w 1438275"/>
              <a:gd name="connsiteY20" fmla="*/ 695325 h 1543050"/>
              <a:gd name="connsiteX21" fmla="*/ 1281113 w 1438275"/>
              <a:gd name="connsiteY21" fmla="*/ 747712 h 1543050"/>
              <a:gd name="connsiteX22" fmla="*/ 1214438 w 1438275"/>
              <a:gd name="connsiteY22" fmla="*/ 862012 h 1543050"/>
              <a:gd name="connsiteX23" fmla="*/ 1166813 w 1438275"/>
              <a:gd name="connsiteY23" fmla="*/ 919162 h 1543050"/>
              <a:gd name="connsiteX24" fmla="*/ 1166813 w 1438275"/>
              <a:gd name="connsiteY24" fmla="*/ 990600 h 1543050"/>
              <a:gd name="connsiteX25" fmla="*/ 1200150 w 1438275"/>
              <a:gd name="connsiteY25" fmla="*/ 1076325 h 1543050"/>
              <a:gd name="connsiteX26" fmla="*/ 1190625 w 1438275"/>
              <a:gd name="connsiteY26" fmla="*/ 1109662 h 1543050"/>
              <a:gd name="connsiteX27" fmla="*/ 1181100 w 1438275"/>
              <a:gd name="connsiteY27" fmla="*/ 1104900 h 1543050"/>
              <a:gd name="connsiteX28" fmla="*/ 1090613 w 1438275"/>
              <a:gd name="connsiteY28" fmla="*/ 1166812 h 1543050"/>
              <a:gd name="connsiteX29" fmla="*/ 1052513 w 1438275"/>
              <a:gd name="connsiteY29" fmla="*/ 1223962 h 1543050"/>
              <a:gd name="connsiteX30" fmla="*/ 981075 w 1438275"/>
              <a:gd name="connsiteY30" fmla="*/ 1300162 h 1543050"/>
              <a:gd name="connsiteX31" fmla="*/ 990600 w 1438275"/>
              <a:gd name="connsiteY31" fmla="*/ 1328737 h 1543050"/>
              <a:gd name="connsiteX32" fmla="*/ 985838 w 1438275"/>
              <a:gd name="connsiteY32" fmla="*/ 1385887 h 1543050"/>
              <a:gd name="connsiteX33" fmla="*/ 923925 w 1438275"/>
              <a:gd name="connsiteY33" fmla="*/ 1419225 h 1543050"/>
              <a:gd name="connsiteX34" fmla="*/ 904875 w 1438275"/>
              <a:gd name="connsiteY34" fmla="*/ 1371600 h 1543050"/>
              <a:gd name="connsiteX35" fmla="*/ 833438 w 1438275"/>
              <a:gd name="connsiteY35" fmla="*/ 1528762 h 1543050"/>
              <a:gd name="connsiteX36" fmla="*/ 728663 w 1438275"/>
              <a:gd name="connsiteY36" fmla="*/ 1543050 h 1543050"/>
              <a:gd name="connsiteX37" fmla="*/ 804863 w 1438275"/>
              <a:gd name="connsiteY37" fmla="*/ 1428750 h 1543050"/>
              <a:gd name="connsiteX38" fmla="*/ 866775 w 1438275"/>
              <a:gd name="connsiteY38" fmla="*/ 1285875 h 1543050"/>
              <a:gd name="connsiteX39" fmla="*/ 895350 w 1438275"/>
              <a:gd name="connsiteY39" fmla="*/ 1152525 h 1543050"/>
              <a:gd name="connsiteX40" fmla="*/ 876300 w 1438275"/>
              <a:gd name="connsiteY40" fmla="*/ 962025 h 1543050"/>
              <a:gd name="connsiteX41" fmla="*/ 876300 w 1438275"/>
              <a:gd name="connsiteY41" fmla="*/ 890587 h 1543050"/>
              <a:gd name="connsiteX42" fmla="*/ 690563 w 1438275"/>
              <a:gd name="connsiteY42" fmla="*/ 933450 h 1543050"/>
              <a:gd name="connsiteX43" fmla="*/ 642938 w 1438275"/>
              <a:gd name="connsiteY43" fmla="*/ 952500 h 1543050"/>
              <a:gd name="connsiteX44" fmla="*/ 619125 w 1438275"/>
              <a:gd name="connsiteY44" fmla="*/ 952500 h 1543050"/>
              <a:gd name="connsiteX45" fmla="*/ 538163 w 1438275"/>
              <a:gd name="connsiteY45" fmla="*/ 1128712 h 1543050"/>
              <a:gd name="connsiteX46" fmla="*/ 561975 w 1438275"/>
              <a:gd name="connsiteY46" fmla="*/ 1157287 h 1543050"/>
              <a:gd name="connsiteX47" fmla="*/ 661988 w 1438275"/>
              <a:gd name="connsiteY47" fmla="*/ 1209675 h 1543050"/>
              <a:gd name="connsiteX48" fmla="*/ 700088 w 1438275"/>
              <a:gd name="connsiteY48" fmla="*/ 1228725 h 1543050"/>
              <a:gd name="connsiteX49" fmla="*/ 762000 w 1438275"/>
              <a:gd name="connsiteY49" fmla="*/ 1219200 h 1543050"/>
              <a:gd name="connsiteX50" fmla="*/ 781050 w 1438275"/>
              <a:gd name="connsiteY50" fmla="*/ 1304925 h 1543050"/>
              <a:gd name="connsiteX51" fmla="*/ 790575 w 1438275"/>
              <a:gd name="connsiteY51" fmla="*/ 1343025 h 1543050"/>
              <a:gd name="connsiteX52" fmla="*/ 723900 w 1438275"/>
              <a:gd name="connsiteY52" fmla="*/ 1343025 h 1543050"/>
              <a:gd name="connsiteX53" fmla="*/ 652463 w 1438275"/>
              <a:gd name="connsiteY53" fmla="*/ 1314450 h 1543050"/>
              <a:gd name="connsiteX54" fmla="*/ 523875 w 1438275"/>
              <a:gd name="connsiteY54" fmla="*/ 1238250 h 1543050"/>
              <a:gd name="connsiteX55" fmla="*/ 481013 w 1438275"/>
              <a:gd name="connsiteY55" fmla="*/ 1147762 h 1543050"/>
              <a:gd name="connsiteX56" fmla="*/ 471488 w 1438275"/>
              <a:gd name="connsiteY56" fmla="*/ 1104900 h 1543050"/>
              <a:gd name="connsiteX57" fmla="*/ 528638 w 1438275"/>
              <a:gd name="connsiteY57" fmla="*/ 919162 h 1543050"/>
              <a:gd name="connsiteX58" fmla="*/ 447675 w 1438275"/>
              <a:gd name="connsiteY58" fmla="*/ 900112 h 1543050"/>
              <a:gd name="connsiteX59" fmla="*/ 295275 w 1438275"/>
              <a:gd name="connsiteY59" fmla="*/ 966787 h 1543050"/>
              <a:gd name="connsiteX60" fmla="*/ 200025 w 1438275"/>
              <a:gd name="connsiteY60" fmla="*/ 985837 h 1543050"/>
              <a:gd name="connsiteX61" fmla="*/ 209550 w 1438275"/>
              <a:gd name="connsiteY61" fmla="*/ 1028700 h 1543050"/>
              <a:gd name="connsiteX62" fmla="*/ 247650 w 1438275"/>
              <a:gd name="connsiteY62" fmla="*/ 1214437 h 1543050"/>
              <a:gd name="connsiteX63" fmla="*/ 295275 w 1438275"/>
              <a:gd name="connsiteY63" fmla="*/ 1209675 h 1543050"/>
              <a:gd name="connsiteX64" fmla="*/ 323850 w 1438275"/>
              <a:gd name="connsiteY64" fmla="*/ 1300162 h 1543050"/>
              <a:gd name="connsiteX65" fmla="*/ 300038 w 1438275"/>
              <a:gd name="connsiteY65" fmla="*/ 1366837 h 1543050"/>
              <a:gd name="connsiteX66" fmla="*/ 219075 w 1438275"/>
              <a:gd name="connsiteY66" fmla="*/ 1319212 h 1543050"/>
              <a:gd name="connsiteX67" fmla="*/ 171450 w 1438275"/>
              <a:gd name="connsiteY67" fmla="*/ 1190625 h 1543050"/>
              <a:gd name="connsiteX68" fmla="*/ 138113 w 1438275"/>
              <a:gd name="connsiteY68" fmla="*/ 985837 h 1543050"/>
              <a:gd name="connsiteX69" fmla="*/ 185738 w 1438275"/>
              <a:gd name="connsiteY69" fmla="*/ 942975 h 1543050"/>
              <a:gd name="connsiteX70" fmla="*/ 304800 w 1438275"/>
              <a:gd name="connsiteY70" fmla="*/ 823912 h 1543050"/>
              <a:gd name="connsiteX71" fmla="*/ 261938 w 1438275"/>
              <a:gd name="connsiteY71" fmla="*/ 762000 h 1543050"/>
              <a:gd name="connsiteX72" fmla="*/ 261938 w 1438275"/>
              <a:gd name="connsiteY72" fmla="*/ 652462 h 1543050"/>
              <a:gd name="connsiteX73" fmla="*/ 285750 w 1438275"/>
              <a:gd name="connsiteY73" fmla="*/ 604837 h 1543050"/>
              <a:gd name="connsiteX74" fmla="*/ 257175 w 1438275"/>
              <a:gd name="connsiteY74" fmla="*/ 433387 h 1543050"/>
              <a:gd name="connsiteX75" fmla="*/ 209550 w 1438275"/>
              <a:gd name="connsiteY75" fmla="*/ 419100 h 1543050"/>
              <a:gd name="connsiteX76" fmla="*/ 161925 w 1438275"/>
              <a:gd name="connsiteY76" fmla="*/ 466725 h 1543050"/>
              <a:gd name="connsiteX77" fmla="*/ 95250 w 1438275"/>
              <a:gd name="connsiteY77" fmla="*/ 519112 h 1543050"/>
              <a:gd name="connsiteX78" fmla="*/ 47625 w 1438275"/>
              <a:gd name="connsiteY78" fmla="*/ 519112 h 1543050"/>
              <a:gd name="connsiteX79" fmla="*/ 4763 w 1438275"/>
              <a:gd name="connsiteY79" fmla="*/ 461962 h 1543050"/>
              <a:gd name="connsiteX80" fmla="*/ 0 w 1438275"/>
              <a:gd name="connsiteY80" fmla="*/ 414337 h 1543050"/>
              <a:gd name="connsiteX81" fmla="*/ 42863 w 1438275"/>
              <a:gd name="connsiteY81" fmla="*/ 357187 h 1543050"/>
              <a:gd name="connsiteX82" fmla="*/ 76200 w 1438275"/>
              <a:gd name="connsiteY82" fmla="*/ 257175 h 1543050"/>
              <a:gd name="connsiteX83" fmla="*/ 76200 w 1438275"/>
              <a:gd name="connsiteY83" fmla="*/ 204787 h 1543050"/>
              <a:gd name="connsiteX84" fmla="*/ 142875 w 1438275"/>
              <a:gd name="connsiteY84" fmla="*/ 952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438275" h="1543050">
                <a:moveTo>
                  <a:pt x="142875" y="95250"/>
                </a:moveTo>
                <a:lnTo>
                  <a:pt x="180975" y="9525"/>
                </a:lnTo>
                <a:lnTo>
                  <a:pt x="204788" y="14287"/>
                </a:lnTo>
                <a:lnTo>
                  <a:pt x="223838" y="0"/>
                </a:lnTo>
                <a:lnTo>
                  <a:pt x="242888" y="100012"/>
                </a:lnTo>
                <a:lnTo>
                  <a:pt x="328613" y="138112"/>
                </a:lnTo>
                <a:lnTo>
                  <a:pt x="514350" y="366712"/>
                </a:lnTo>
                <a:lnTo>
                  <a:pt x="595313" y="395287"/>
                </a:lnTo>
                <a:lnTo>
                  <a:pt x="714375" y="452437"/>
                </a:lnTo>
                <a:lnTo>
                  <a:pt x="866775" y="442912"/>
                </a:lnTo>
                <a:lnTo>
                  <a:pt x="947738" y="419100"/>
                </a:lnTo>
                <a:lnTo>
                  <a:pt x="1062038" y="419100"/>
                </a:lnTo>
                <a:lnTo>
                  <a:pt x="1190625" y="495300"/>
                </a:lnTo>
                <a:lnTo>
                  <a:pt x="1300163" y="571500"/>
                </a:lnTo>
                <a:lnTo>
                  <a:pt x="1390650" y="695325"/>
                </a:lnTo>
                <a:lnTo>
                  <a:pt x="1438275" y="728662"/>
                </a:lnTo>
                <a:lnTo>
                  <a:pt x="1404938" y="766762"/>
                </a:lnTo>
                <a:lnTo>
                  <a:pt x="1357313" y="762000"/>
                </a:lnTo>
                <a:lnTo>
                  <a:pt x="1319213" y="642937"/>
                </a:lnTo>
                <a:lnTo>
                  <a:pt x="1262063" y="609600"/>
                </a:lnTo>
                <a:lnTo>
                  <a:pt x="1281113" y="695325"/>
                </a:lnTo>
                <a:lnTo>
                  <a:pt x="1281113" y="747712"/>
                </a:lnTo>
                <a:lnTo>
                  <a:pt x="1214438" y="862012"/>
                </a:lnTo>
                <a:lnTo>
                  <a:pt x="1166813" y="919162"/>
                </a:lnTo>
                <a:lnTo>
                  <a:pt x="1166813" y="990600"/>
                </a:lnTo>
                <a:lnTo>
                  <a:pt x="1200150" y="1076325"/>
                </a:lnTo>
                <a:lnTo>
                  <a:pt x="1190625" y="1109662"/>
                </a:lnTo>
                <a:lnTo>
                  <a:pt x="1181100" y="1104900"/>
                </a:lnTo>
                <a:lnTo>
                  <a:pt x="1090613" y="1166812"/>
                </a:lnTo>
                <a:lnTo>
                  <a:pt x="1052513" y="1223962"/>
                </a:lnTo>
                <a:lnTo>
                  <a:pt x="981075" y="1300162"/>
                </a:lnTo>
                <a:lnTo>
                  <a:pt x="990600" y="1328737"/>
                </a:lnTo>
                <a:lnTo>
                  <a:pt x="985838" y="1385887"/>
                </a:lnTo>
                <a:lnTo>
                  <a:pt x="923925" y="1419225"/>
                </a:lnTo>
                <a:lnTo>
                  <a:pt x="904875" y="1371600"/>
                </a:lnTo>
                <a:lnTo>
                  <a:pt x="833438" y="1528762"/>
                </a:lnTo>
                <a:lnTo>
                  <a:pt x="728663" y="1543050"/>
                </a:lnTo>
                <a:lnTo>
                  <a:pt x="804863" y="1428750"/>
                </a:lnTo>
                <a:lnTo>
                  <a:pt x="866775" y="1285875"/>
                </a:lnTo>
                <a:lnTo>
                  <a:pt x="895350" y="1152525"/>
                </a:lnTo>
                <a:lnTo>
                  <a:pt x="876300" y="962025"/>
                </a:lnTo>
                <a:lnTo>
                  <a:pt x="876300" y="890587"/>
                </a:lnTo>
                <a:lnTo>
                  <a:pt x="690563" y="933450"/>
                </a:lnTo>
                <a:lnTo>
                  <a:pt x="642938" y="952500"/>
                </a:lnTo>
                <a:lnTo>
                  <a:pt x="619125" y="952500"/>
                </a:lnTo>
                <a:lnTo>
                  <a:pt x="538163" y="1128712"/>
                </a:lnTo>
                <a:lnTo>
                  <a:pt x="561975" y="1157287"/>
                </a:lnTo>
                <a:lnTo>
                  <a:pt x="661988" y="1209675"/>
                </a:lnTo>
                <a:lnTo>
                  <a:pt x="700088" y="1228725"/>
                </a:lnTo>
                <a:lnTo>
                  <a:pt x="762000" y="1219200"/>
                </a:lnTo>
                <a:cubicBezTo>
                  <a:pt x="776549" y="1306491"/>
                  <a:pt x="747319" y="1304925"/>
                  <a:pt x="781050" y="1304925"/>
                </a:cubicBezTo>
                <a:lnTo>
                  <a:pt x="790575" y="1343025"/>
                </a:lnTo>
                <a:lnTo>
                  <a:pt x="723900" y="1343025"/>
                </a:lnTo>
                <a:lnTo>
                  <a:pt x="652463" y="1314450"/>
                </a:lnTo>
                <a:lnTo>
                  <a:pt x="523875" y="1238250"/>
                </a:lnTo>
                <a:cubicBezTo>
                  <a:pt x="480303" y="1151105"/>
                  <a:pt x="481013" y="1184473"/>
                  <a:pt x="481013" y="1147762"/>
                </a:cubicBezTo>
                <a:lnTo>
                  <a:pt x="471488" y="1104900"/>
                </a:lnTo>
                <a:lnTo>
                  <a:pt x="528638" y="919162"/>
                </a:lnTo>
                <a:lnTo>
                  <a:pt x="447675" y="900112"/>
                </a:lnTo>
                <a:lnTo>
                  <a:pt x="295275" y="966787"/>
                </a:lnTo>
                <a:lnTo>
                  <a:pt x="200025" y="985837"/>
                </a:lnTo>
                <a:lnTo>
                  <a:pt x="209550" y="1028700"/>
                </a:lnTo>
                <a:lnTo>
                  <a:pt x="247650" y="1214437"/>
                </a:lnTo>
                <a:lnTo>
                  <a:pt x="295275" y="1209675"/>
                </a:lnTo>
                <a:lnTo>
                  <a:pt x="323850" y="1300162"/>
                </a:lnTo>
                <a:lnTo>
                  <a:pt x="300038" y="1366837"/>
                </a:lnTo>
                <a:lnTo>
                  <a:pt x="219075" y="1319212"/>
                </a:lnTo>
                <a:lnTo>
                  <a:pt x="171450" y="1190625"/>
                </a:lnTo>
                <a:lnTo>
                  <a:pt x="138113" y="985837"/>
                </a:lnTo>
                <a:lnTo>
                  <a:pt x="185738" y="942975"/>
                </a:lnTo>
                <a:lnTo>
                  <a:pt x="304800" y="823912"/>
                </a:lnTo>
                <a:lnTo>
                  <a:pt x="261938" y="762000"/>
                </a:lnTo>
                <a:lnTo>
                  <a:pt x="261938" y="652462"/>
                </a:lnTo>
                <a:lnTo>
                  <a:pt x="285750" y="604837"/>
                </a:lnTo>
                <a:lnTo>
                  <a:pt x="257175" y="433387"/>
                </a:lnTo>
                <a:lnTo>
                  <a:pt x="209550" y="419100"/>
                </a:lnTo>
                <a:lnTo>
                  <a:pt x="161925" y="466725"/>
                </a:lnTo>
                <a:lnTo>
                  <a:pt x="95250" y="519112"/>
                </a:lnTo>
                <a:lnTo>
                  <a:pt x="47625" y="519112"/>
                </a:lnTo>
                <a:lnTo>
                  <a:pt x="4763" y="461962"/>
                </a:lnTo>
                <a:lnTo>
                  <a:pt x="0" y="414337"/>
                </a:lnTo>
                <a:lnTo>
                  <a:pt x="42863" y="357187"/>
                </a:lnTo>
                <a:lnTo>
                  <a:pt x="76200" y="257175"/>
                </a:lnTo>
                <a:lnTo>
                  <a:pt x="76200" y="204787"/>
                </a:lnTo>
                <a:lnTo>
                  <a:pt x="142875" y="95250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rot="10800000">
            <a:off x="1771650" y="3810000"/>
            <a:ext cx="160020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10800000" flipV="1">
            <a:off x="1714501" y="4648200"/>
            <a:ext cx="1600200" cy="15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514350" y="3762374"/>
            <a:ext cx="1333500" cy="1038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4850" y="3718683"/>
            <a:ext cx="1135117" cy="108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5" name="TextBox 94"/>
          <p:cNvSpPr txBox="1"/>
          <p:nvPr/>
        </p:nvSpPr>
        <p:spPr>
          <a:xfrm>
            <a:off x="1009650" y="36576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horse</a:t>
            </a:r>
          </a:p>
        </p:txBody>
      </p:sp>
      <p:pic>
        <p:nvPicPr>
          <p:cNvPr id="97" name="Picture 2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650" y="4953000"/>
            <a:ext cx="1010427" cy="1005840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</p:pic>
      <p:sp>
        <p:nvSpPr>
          <p:cNvPr id="98" name="Rectangle 97"/>
          <p:cNvSpPr/>
          <p:nvPr/>
        </p:nvSpPr>
        <p:spPr>
          <a:xfrm>
            <a:off x="514350" y="4953001"/>
            <a:ext cx="1333500" cy="990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2851233" y="5440363"/>
            <a:ext cx="685800" cy="685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R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775033" y="5354638"/>
            <a:ext cx="838200" cy="838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105" name="Straight Arrow Connector 104"/>
          <p:cNvCxnSpPr>
            <a:endCxn id="100" idx="0"/>
          </p:cNvCxnSpPr>
          <p:nvPr/>
        </p:nvCxnSpPr>
        <p:spPr>
          <a:xfrm rot="5400000">
            <a:off x="3017127" y="5029574"/>
            <a:ext cx="587796" cy="2337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3299139" y="5938799"/>
            <a:ext cx="3889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1600" kern="1200" dirty="0">
                <a:solidFill>
                  <a:srgbClr val="000000"/>
                </a:solidFill>
                <a:latin typeface="Calibri" pitchFamily="34" charset="0"/>
                <a:ea typeface="+mn-ea"/>
                <a:cs typeface="Arial"/>
              </a:rPr>
              <a:t>N</a:t>
            </a:r>
            <a:r>
              <a:rPr lang="en-US" sz="1200" kern="1200" dirty="0">
                <a:solidFill>
                  <a:srgbClr val="000000"/>
                </a:solidFill>
                <a:latin typeface="Calibri" pitchFamily="34" charset="0"/>
                <a:ea typeface="+mn-ea"/>
                <a:cs typeface="Arial"/>
              </a:rPr>
              <a:t>F</a:t>
            </a:r>
          </a:p>
        </p:txBody>
      </p:sp>
      <p:cxnSp>
        <p:nvCxnSpPr>
          <p:cNvPr id="111" name="Straight Connector 110"/>
          <p:cNvCxnSpPr/>
          <p:nvPr/>
        </p:nvCxnSpPr>
        <p:spPr>
          <a:xfrm rot="10800000">
            <a:off x="1866900" y="5127204"/>
            <a:ext cx="990600" cy="511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1847851" y="5791200"/>
            <a:ext cx="1000125" cy="76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011657" y="5421312"/>
            <a:ext cx="685800" cy="685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938632" y="5341287"/>
            <a:ext cx="838200" cy="838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 rot="16200000" flipH="1">
            <a:off x="3805713" y="4959703"/>
            <a:ext cx="568745" cy="3544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25"/>
          <p:cNvSpPr>
            <a:spLocks noChangeArrowheads="1"/>
          </p:cNvSpPr>
          <p:nvPr/>
        </p:nvSpPr>
        <p:spPr bwMode="auto">
          <a:xfrm>
            <a:off x="4480008" y="5916612"/>
            <a:ext cx="355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1600" kern="1200">
                <a:solidFill>
                  <a:srgbClr val="000000"/>
                </a:solidFill>
                <a:latin typeface="Calibri" pitchFamily="34" charset="0"/>
                <a:ea typeface="+mn-ea"/>
                <a:cs typeface="Arial"/>
              </a:rPr>
              <a:t>A</a:t>
            </a:r>
            <a:r>
              <a:rPr lang="en-US" sz="1200" kern="1200">
                <a:solidFill>
                  <a:srgbClr val="000000"/>
                </a:solidFill>
                <a:latin typeface="Calibri" pitchFamily="34" charset="0"/>
                <a:ea typeface="+mn-ea"/>
                <a:cs typeface="Arial"/>
              </a:rPr>
              <a:t>r</a:t>
            </a:r>
          </a:p>
        </p:txBody>
      </p:sp>
      <p:pic>
        <p:nvPicPr>
          <p:cNvPr id="12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09650" y="6248400"/>
            <a:ext cx="3657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" name="Rectangle 121"/>
          <p:cNvSpPr/>
          <p:nvPr/>
        </p:nvSpPr>
        <p:spPr>
          <a:xfrm>
            <a:off x="857250" y="6124575"/>
            <a:ext cx="685800" cy="609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23" name="Straight Connector 122"/>
          <p:cNvCxnSpPr>
            <a:stCxn id="113" idx="3"/>
          </p:cNvCxnSpPr>
          <p:nvPr/>
        </p:nvCxnSpPr>
        <p:spPr>
          <a:xfrm rot="5400000">
            <a:off x="2620985" y="4947794"/>
            <a:ext cx="432220" cy="2549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13" idx="4"/>
          </p:cNvCxnSpPr>
          <p:nvPr/>
        </p:nvCxnSpPr>
        <p:spPr>
          <a:xfrm rot="5400000">
            <a:off x="2649560" y="5000603"/>
            <a:ext cx="598488" cy="28115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5359317" y="5667375"/>
            <a:ext cx="685800" cy="6858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Z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 flipV="1">
            <a:off x="4832433" y="6096000"/>
            <a:ext cx="533400" cy="1849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4494295" y="6096000"/>
            <a:ext cx="414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Calibri" pitchFamily="34" charset="0"/>
                <a:ea typeface="+mn-ea"/>
                <a:cs typeface="Arial"/>
              </a:rPr>
              <a:t>Nr</a:t>
            </a:r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5851608" y="6096000"/>
            <a:ext cx="414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kern="1200" dirty="0" err="1">
                <a:solidFill>
                  <a:srgbClr val="000000"/>
                </a:solidFill>
                <a:latin typeface="Calibri" pitchFamily="34" charset="0"/>
                <a:ea typeface="+mn-ea"/>
                <a:cs typeface="Arial"/>
              </a:rPr>
              <a:t>Nt</a:t>
            </a:r>
            <a:endParaRPr lang="en-US" kern="1200" dirty="0">
              <a:solidFill>
                <a:srgbClr val="000000"/>
              </a:solidFill>
              <a:latin typeface="Calibri" pitchFamily="34" charset="0"/>
              <a:ea typeface="+mn-ea"/>
              <a:cs typeface="Arial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336878" y="3326789"/>
            <a:ext cx="685800" cy="6858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</a:t>
            </a:r>
          </a:p>
        </p:txBody>
      </p:sp>
      <p:cxnSp>
        <p:nvCxnSpPr>
          <p:cNvPr id="130" name="Shape 129"/>
          <p:cNvCxnSpPr>
            <a:cxnSpLocks noChangeAspect="1"/>
          </p:cNvCxnSpPr>
          <p:nvPr/>
        </p:nvCxnSpPr>
        <p:spPr>
          <a:xfrm rot="13560000">
            <a:off x="4702444" y="4178107"/>
            <a:ext cx="1389744" cy="1367445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3902945" y="3698264"/>
            <a:ext cx="1433933" cy="67371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cxnSpLocks noChangeAspect="1"/>
          </p:cNvCxnSpPr>
          <p:nvPr/>
        </p:nvCxnSpPr>
        <p:spPr>
          <a:xfrm>
            <a:off x="6938363" y="3005138"/>
            <a:ext cx="195072" cy="8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cxnSpLocks noChangeAspect="1"/>
          </p:cNvCxnSpPr>
          <p:nvPr/>
        </p:nvCxnSpPr>
        <p:spPr>
          <a:xfrm flipV="1">
            <a:off x="7186013" y="2881312"/>
            <a:ext cx="195072" cy="1170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>
            <a:spLocks/>
          </p:cNvSpPr>
          <p:nvPr/>
        </p:nvSpPr>
        <p:spPr>
          <a:xfrm>
            <a:off x="7138388" y="2976562"/>
            <a:ext cx="60960" cy="64008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/>
            <a:endParaRPr lang="en-US" sz="32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5" name="Oval 134"/>
          <p:cNvSpPr>
            <a:spLocks/>
          </p:cNvSpPr>
          <p:nvPr/>
        </p:nvSpPr>
        <p:spPr>
          <a:xfrm>
            <a:off x="6877403" y="2974050"/>
            <a:ext cx="60960" cy="64008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/>
            <a:endParaRPr lang="en-US" sz="32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5342513" y="4495800"/>
            <a:ext cx="6858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T</a:t>
            </a:r>
          </a:p>
        </p:txBody>
      </p:sp>
      <p:cxnSp>
        <p:nvCxnSpPr>
          <p:cNvPr id="137" name="Straight Arrow Connector 136"/>
          <p:cNvCxnSpPr>
            <a:endCxn id="136" idx="2"/>
          </p:cNvCxnSpPr>
          <p:nvPr/>
        </p:nvCxnSpPr>
        <p:spPr>
          <a:xfrm>
            <a:off x="4003377" y="4610100"/>
            <a:ext cx="1339136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V="1">
            <a:off x="5466338" y="5422289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rot="5400000">
            <a:off x="5448300" y="425767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136" idx="1"/>
          </p:cNvCxnSpPr>
          <p:nvPr/>
        </p:nvCxnSpPr>
        <p:spPr>
          <a:xfrm rot="16200000" flipH="1">
            <a:off x="3851745" y="3005032"/>
            <a:ext cx="1648666" cy="15337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6172200" y="640080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D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705600" y="3838575"/>
            <a:ext cx="1219200" cy="4572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43" name="Straight Connector 142"/>
          <p:cNvCxnSpPr>
            <a:stCxn id="136" idx="7"/>
          </p:cNvCxnSpPr>
          <p:nvPr/>
        </p:nvCxnSpPr>
        <p:spPr>
          <a:xfrm rot="5400000" flipH="1" flipV="1">
            <a:off x="5952200" y="3823781"/>
            <a:ext cx="748132" cy="796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6" idx="6"/>
          </p:cNvCxnSpPr>
          <p:nvPr/>
        </p:nvCxnSpPr>
        <p:spPr>
          <a:xfrm flipV="1">
            <a:off x="6028313" y="4267200"/>
            <a:ext cx="677287" cy="571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6705600" y="3848100"/>
            <a:ext cx="9380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Horse</a:t>
            </a:r>
          </a:p>
        </p:txBody>
      </p:sp>
      <p:grpSp>
        <p:nvGrpSpPr>
          <p:cNvPr id="5" name="Group 130"/>
          <p:cNvGrpSpPr/>
          <p:nvPr/>
        </p:nvGrpSpPr>
        <p:grpSpPr>
          <a:xfrm>
            <a:off x="662437" y="4989615"/>
            <a:ext cx="928238" cy="953985"/>
            <a:chOff x="5983020" y="869730"/>
            <a:chExt cx="809290" cy="806670"/>
          </a:xfrm>
        </p:grpSpPr>
        <p:sp>
          <p:nvSpPr>
            <p:cNvPr id="147" name="Rectangle 146"/>
            <p:cNvSpPr/>
            <p:nvPr/>
          </p:nvSpPr>
          <p:spPr>
            <a:xfrm>
              <a:off x="6182710" y="86973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152906" y="102213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480535" y="102476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639910" y="103265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988270" y="134795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316720" y="1024518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37740" y="86973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6148560" y="119555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484890" y="119818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634660" y="119556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6321980" y="119555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983020" y="152400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479630" y="135847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479630" y="151087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32030" y="1358460"/>
              <a:ext cx="152400" cy="152400"/>
            </a:xfrm>
            <a:prstGeom prst="rect">
              <a:avLst/>
            </a:prstGeom>
            <a:noFill/>
            <a:ln w="19050">
              <a:solidFill>
                <a:srgbClr val="00FF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6781800" y="245959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“Switch variable”</a:t>
            </a:r>
          </a:p>
        </p:txBody>
      </p:sp>
      <p:cxnSp>
        <p:nvCxnSpPr>
          <p:cNvPr id="163" name="Straight Connector 162"/>
          <p:cNvCxnSpPr/>
          <p:nvPr/>
        </p:nvCxnSpPr>
        <p:spPr>
          <a:xfrm rot="5400000" flipH="1" flipV="1">
            <a:off x="5987508" y="2623407"/>
            <a:ext cx="738552" cy="869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21"/>
          <p:cNvSpPr txBox="1">
            <a:spLocks noChangeArrowheads="1"/>
          </p:cNvSpPr>
          <p:nvPr/>
        </p:nvSpPr>
        <p:spPr bwMode="auto">
          <a:xfrm>
            <a:off x="7362825" y="2698194"/>
            <a:ext cx="7820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1600" kern="1200" dirty="0">
                <a:solidFill>
                  <a:srgbClr val="0000CC"/>
                </a:solidFill>
                <a:latin typeface="Arial" pitchFamily="34" charset="0"/>
                <a:ea typeface="+mn-ea"/>
                <a:cs typeface="Arial" pitchFamily="34" charset="0"/>
              </a:rPr>
              <a:t>Visible</a:t>
            </a:r>
          </a:p>
        </p:txBody>
      </p:sp>
      <p:sp>
        <p:nvSpPr>
          <p:cNvPr id="165" name="TextBox 22"/>
          <p:cNvSpPr txBox="1">
            <a:spLocks noChangeArrowheads="1"/>
          </p:cNvSpPr>
          <p:nvPr/>
        </p:nvSpPr>
        <p:spPr bwMode="auto">
          <a:xfrm>
            <a:off x="7329365" y="2974419"/>
            <a:ext cx="1128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1600" kern="1200" dirty="0">
                <a:solidFill>
                  <a:srgbClr val="0000CC"/>
                </a:solidFill>
                <a:latin typeface="Arial" pitchFamily="34" charset="0"/>
                <a:ea typeface="+mn-ea"/>
                <a:cs typeface="Arial" pitchFamily="34" charset="0"/>
              </a:rPr>
              <a:t>Not visible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6761465" y="617220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“Connector variable”</a:t>
            </a:r>
          </a:p>
        </p:txBody>
      </p:sp>
      <p:cxnSp>
        <p:nvCxnSpPr>
          <p:cNvPr id="167" name="Straight Connector 166"/>
          <p:cNvCxnSpPr/>
          <p:nvPr/>
        </p:nvCxnSpPr>
        <p:spPr>
          <a:xfrm>
            <a:off x="6057900" y="6010275"/>
            <a:ext cx="703565" cy="34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 Box 6"/>
          <p:cNvSpPr txBox="1">
            <a:spLocks noChangeArrowheads="1"/>
          </p:cNvSpPr>
          <p:nvPr/>
        </p:nvSpPr>
        <p:spPr bwMode="auto">
          <a:xfrm>
            <a:off x="3182416" y="3348037"/>
            <a:ext cx="10847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2400" b="1" kern="120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Visual</a:t>
            </a:r>
          </a:p>
        </p:txBody>
      </p:sp>
      <p:sp>
        <p:nvSpPr>
          <p:cNvPr id="169" name="Text Box 8"/>
          <p:cNvSpPr txBox="1">
            <a:spLocks noChangeArrowheads="1"/>
          </p:cNvSpPr>
          <p:nvPr/>
        </p:nvSpPr>
        <p:spPr bwMode="auto">
          <a:xfrm>
            <a:off x="5224774" y="2743200"/>
            <a:ext cx="7950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2400" b="1" kern="1200" dirty="0">
                <a:solidFill>
                  <a:srgbClr val="0000FF"/>
                </a:solidFill>
                <a:latin typeface="Arial" pitchFamily="34" charset="0"/>
                <a:ea typeface="+mn-ea"/>
                <a:cs typeface="Arial" pitchFamily="34" charset="0"/>
              </a:rPr>
              <a:t>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5" grpId="0" animBg="1"/>
      <p:bldP spid="88" grpId="0" animBg="1"/>
      <p:bldP spid="89" grpId="0" animBg="1"/>
      <p:bldP spid="92" grpId="0" animBg="1"/>
      <p:bldP spid="95" grpId="0"/>
      <p:bldP spid="98" grpId="0" animBg="1"/>
      <p:bldP spid="100" grpId="0" animBg="1"/>
      <p:bldP spid="102" grpId="0" animBg="1"/>
      <p:bldP spid="107" grpId="0"/>
      <p:bldP spid="113" grpId="0" animBg="1"/>
      <p:bldP spid="114" grpId="0" animBg="1"/>
      <p:bldP spid="116" grpId="0"/>
      <p:bldP spid="122" grpId="0" animBg="1"/>
      <p:bldP spid="125" grpId="0" animBg="1"/>
      <p:bldP spid="127" grpId="0"/>
      <p:bldP spid="128" grpId="0"/>
      <p:bldP spid="129" grpId="0" animBg="1"/>
      <p:bldP spid="134" grpId="0" animBg="1"/>
      <p:bldP spid="135" grpId="0" animBg="1"/>
      <p:bldP spid="136" grpId="0" animBg="1"/>
      <p:bldP spid="141" grpId="0"/>
      <p:bldP spid="142" grpId="0" animBg="1"/>
      <p:bldP spid="145" grpId="0"/>
      <p:bldP spid="162" grpId="0"/>
      <p:bldP spid="164" grpId="0"/>
      <p:bldP spid="165" grpId="0"/>
      <p:bldP spid="166" grpId="0"/>
      <p:bldP spid="168" grpId="0"/>
      <p:bldP spid="1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0" y="76200"/>
            <a:ext cx="1447800" cy="1249978"/>
            <a:chOff x="0" y="76200"/>
            <a:chExt cx="1447800" cy="1249978"/>
          </a:xfrm>
        </p:grpSpPr>
        <p:pic>
          <p:nvPicPr>
            <p:cNvPr id="3" name="Picture 3"/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76200"/>
              <a:ext cx="1143000" cy="89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0" y="926068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000" b="1" kern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n-ea"/>
                  <a:cs typeface="Arial"/>
                </a:rPr>
                <a:t>Total Scene</a:t>
              </a:r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 bwMode="auto">
          <a:xfrm>
            <a:off x="1676400" y="228600"/>
            <a:ext cx="7239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 fontScale="55000" lnSpcReduction="20000"/>
          </a:bodyPr>
          <a:lstStyle/>
          <a:p>
            <a:pPr algn="ctr" rtl="0">
              <a:defRPr/>
            </a:pPr>
            <a:r>
              <a:rPr lang="en-US" sz="5800" dirty="0">
                <a:latin typeface="Calibri" pitchFamily="34" charset="0"/>
                <a:ea typeface="+mn-ea"/>
                <a:cs typeface="Arial"/>
              </a:rPr>
              <a:t>Our model: a hierarchical representation of the image and its semantic contents</a:t>
            </a:r>
            <a:endParaRPr lang="en-US" sz="4200" dirty="0">
              <a:solidFill>
                <a:srgbClr val="FF0000"/>
              </a:solidFill>
              <a:latin typeface="Calibri" pitchFamily="34" charset="0"/>
              <a:ea typeface="+mn-ea"/>
              <a:cs typeface="Arial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39691"/>
          <a:stretch>
            <a:fillRect/>
          </a:stretch>
        </p:blipFill>
        <p:spPr bwMode="auto">
          <a:xfrm>
            <a:off x="244475" y="2133600"/>
            <a:ext cx="17367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 44"/>
          <p:cNvGrpSpPr/>
          <p:nvPr/>
        </p:nvGrpSpPr>
        <p:grpSpPr>
          <a:xfrm>
            <a:off x="6380329" y="1066800"/>
            <a:ext cx="2458871" cy="1320463"/>
            <a:chOff x="6380329" y="2514600"/>
            <a:chExt cx="2458871" cy="1320463"/>
          </a:xfrm>
        </p:grpSpPr>
        <p:sp>
          <p:nvSpPr>
            <p:cNvPr id="9" name="TextBox 8"/>
            <p:cNvSpPr txBox="1"/>
            <p:nvPr/>
          </p:nvSpPr>
          <p:spPr>
            <a:xfrm>
              <a:off x="7904329" y="2514600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Class: </a:t>
              </a:r>
              <a:r>
                <a:rPr lang="en-US" sz="14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Polo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8056730" y="2819400"/>
              <a:ext cx="581596" cy="1015663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rtl="0"/>
              <a:r>
                <a:rPr lang="en-US" sz="1000" kern="1200" dirty="0">
                  <a:solidFill>
                    <a:srgbClr val="FF33CC"/>
                  </a:solidFill>
                  <a:latin typeface="Arial" pitchFamily="34" charset="0"/>
                  <a:ea typeface="+mn-ea"/>
                  <a:cs typeface="Arial" pitchFamily="34" charset="0"/>
                </a:rPr>
                <a:t>Athlete</a:t>
              </a:r>
            </a:p>
            <a:p>
              <a:pPr algn="l" rtl="0"/>
              <a:r>
                <a:rPr lang="en-US" sz="10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rPr>
                <a:t>Horse</a:t>
              </a:r>
            </a:p>
            <a:p>
              <a:pPr algn="l" rtl="0"/>
              <a:r>
                <a:rPr lang="en-US" sz="1000" kern="1200" dirty="0">
                  <a:solidFill>
                    <a:srgbClr val="66FF33"/>
                  </a:solidFill>
                  <a:latin typeface="Arial" pitchFamily="34" charset="0"/>
                  <a:ea typeface="+mn-ea"/>
                  <a:cs typeface="Arial" pitchFamily="34" charset="0"/>
                </a:rPr>
                <a:t>Grass</a:t>
              </a:r>
            </a:p>
            <a:p>
              <a:pPr algn="l" rtl="0"/>
              <a:r>
                <a:rPr lang="en-US" sz="1000" kern="1200" dirty="0">
                  <a:solidFill>
                    <a:srgbClr val="0066FF"/>
                  </a:solidFill>
                  <a:latin typeface="Arial" pitchFamily="34" charset="0"/>
                  <a:ea typeface="+mn-ea"/>
                  <a:cs typeface="Arial" pitchFamily="34" charset="0"/>
                </a:rPr>
                <a:t>Trees</a:t>
              </a:r>
            </a:p>
            <a:p>
              <a:pPr algn="l" rtl="0"/>
              <a:r>
                <a:rPr lang="en-US" sz="1000" kern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itchFamily="34" charset="0"/>
                  <a:ea typeface="+mn-ea"/>
                  <a:cs typeface="Arial" pitchFamily="34" charset="0"/>
                </a:rPr>
                <a:t>Sky</a:t>
              </a:r>
            </a:p>
            <a:p>
              <a:pPr algn="l" rtl="0"/>
              <a:r>
                <a:rPr lang="en-US" sz="1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Saddle</a:t>
              </a:r>
            </a:p>
          </p:txBody>
        </p:sp>
        <p:grpSp>
          <p:nvGrpSpPr>
            <p:cNvPr id="29" name="Group 27"/>
            <p:cNvGrpSpPr/>
            <p:nvPr/>
          </p:nvGrpSpPr>
          <p:grpSpPr>
            <a:xfrm>
              <a:off x="6380329" y="2635952"/>
              <a:ext cx="1562204" cy="1174048"/>
              <a:chOff x="1066800" y="2109689"/>
              <a:chExt cx="4328653" cy="3253127"/>
            </a:xfrm>
          </p:grpSpPr>
          <p:pic>
            <p:nvPicPr>
              <p:cNvPr id="7" name="Picture 2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86256" y="2123209"/>
                <a:ext cx="4297680" cy="3218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086256" y="2132734"/>
                <a:ext cx="4297680" cy="32186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83455" y="2132735"/>
                <a:ext cx="4295572" cy="3219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410028" y="31324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43428" y="38182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67228" y="32848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705428" y="38182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86428" y="4046877"/>
                <a:ext cx="511864" cy="852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endParaRPr lang="en-US" sz="1400" kern="1200" dirty="0">
                  <a:solidFill>
                    <a:srgbClr val="FF0066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pic>
            <p:nvPicPr>
              <p:cNvPr id="16" name="Picture 3" descr="Y:\for_Barry\alipr\polo\00540.jpg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084148" y="2123209"/>
                <a:ext cx="4297680" cy="3227832"/>
              </a:xfrm>
              <a:prstGeom prst="rect">
                <a:avLst/>
              </a:prstGeom>
              <a:noFill/>
            </p:spPr>
          </p:pic>
          <p:sp>
            <p:nvSpPr>
              <p:cNvPr id="17" name="Freeform 16"/>
              <p:cNvSpPr/>
              <p:nvPr/>
            </p:nvSpPr>
            <p:spPr>
              <a:xfrm>
                <a:off x="1074557" y="2115874"/>
                <a:ext cx="3865667" cy="585873"/>
              </a:xfrm>
              <a:custGeom>
                <a:avLst/>
                <a:gdLst>
                  <a:gd name="connsiteX0" fmla="*/ 10951 w 3865667"/>
                  <a:gd name="connsiteY0" fmla="*/ 10951 h 585873"/>
                  <a:gd name="connsiteX1" fmla="*/ 3849241 w 3865667"/>
                  <a:gd name="connsiteY1" fmla="*/ 0 h 585873"/>
                  <a:gd name="connsiteX2" fmla="*/ 3767109 w 3865667"/>
                  <a:gd name="connsiteY2" fmla="*/ 54755 h 585873"/>
                  <a:gd name="connsiteX3" fmla="*/ 3865667 w 3865667"/>
                  <a:gd name="connsiteY3" fmla="*/ 164264 h 585873"/>
                  <a:gd name="connsiteX4" fmla="*/ 3657600 w 3865667"/>
                  <a:gd name="connsiteY4" fmla="*/ 114985 h 585873"/>
                  <a:gd name="connsiteX5" fmla="*/ 3438582 w 3865667"/>
                  <a:gd name="connsiteY5" fmla="*/ 125936 h 585873"/>
                  <a:gd name="connsiteX6" fmla="*/ 3214089 w 3865667"/>
                  <a:gd name="connsiteY6" fmla="*/ 114985 h 585873"/>
                  <a:gd name="connsiteX7" fmla="*/ 2989595 w 3865667"/>
                  <a:gd name="connsiteY7" fmla="*/ 104034 h 585873"/>
                  <a:gd name="connsiteX8" fmla="*/ 2825332 w 3865667"/>
                  <a:gd name="connsiteY8" fmla="*/ 180690 h 585873"/>
                  <a:gd name="connsiteX9" fmla="*/ 2721298 w 3865667"/>
                  <a:gd name="connsiteY9" fmla="*/ 240920 h 585873"/>
                  <a:gd name="connsiteX10" fmla="*/ 2529657 w 3865667"/>
                  <a:gd name="connsiteY10" fmla="*/ 158788 h 585873"/>
                  <a:gd name="connsiteX11" fmla="*/ 2414673 w 3865667"/>
                  <a:gd name="connsiteY11" fmla="*/ 191641 h 585873"/>
                  <a:gd name="connsiteX12" fmla="*/ 2338017 w 3865667"/>
                  <a:gd name="connsiteY12" fmla="*/ 153313 h 585873"/>
                  <a:gd name="connsiteX13" fmla="*/ 2217557 w 3865667"/>
                  <a:gd name="connsiteY13" fmla="*/ 186166 h 585873"/>
                  <a:gd name="connsiteX14" fmla="*/ 2173753 w 3865667"/>
                  <a:gd name="connsiteY14" fmla="*/ 213543 h 585873"/>
                  <a:gd name="connsiteX15" fmla="*/ 2140900 w 3865667"/>
                  <a:gd name="connsiteY15" fmla="*/ 153313 h 585873"/>
                  <a:gd name="connsiteX16" fmla="*/ 1774045 w 3865667"/>
                  <a:gd name="connsiteY16" fmla="*/ 158788 h 585873"/>
                  <a:gd name="connsiteX17" fmla="*/ 1686438 w 3865667"/>
                  <a:gd name="connsiteY17" fmla="*/ 268297 h 585873"/>
                  <a:gd name="connsiteX18" fmla="*/ 1637159 w 3865667"/>
                  <a:gd name="connsiteY18" fmla="*/ 372331 h 585873"/>
                  <a:gd name="connsiteX19" fmla="*/ 1653586 w 3865667"/>
                  <a:gd name="connsiteY19" fmla="*/ 421610 h 585873"/>
                  <a:gd name="connsiteX20" fmla="*/ 1587880 w 3865667"/>
                  <a:gd name="connsiteY20" fmla="*/ 443512 h 585873"/>
                  <a:gd name="connsiteX21" fmla="*/ 1555027 w 3865667"/>
                  <a:gd name="connsiteY21" fmla="*/ 334003 h 585873"/>
                  <a:gd name="connsiteX22" fmla="*/ 1450994 w 3865667"/>
                  <a:gd name="connsiteY22" fmla="*/ 257346 h 585873"/>
                  <a:gd name="connsiteX23" fmla="*/ 1314108 w 3865667"/>
                  <a:gd name="connsiteY23" fmla="*/ 268297 h 585873"/>
                  <a:gd name="connsiteX24" fmla="*/ 1253878 w 3865667"/>
                  <a:gd name="connsiteY24" fmla="*/ 246396 h 585873"/>
                  <a:gd name="connsiteX25" fmla="*/ 1204599 w 3865667"/>
                  <a:gd name="connsiteY25" fmla="*/ 229969 h 585873"/>
                  <a:gd name="connsiteX26" fmla="*/ 1193648 w 3865667"/>
                  <a:gd name="connsiteY26" fmla="*/ 273773 h 585873"/>
                  <a:gd name="connsiteX27" fmla="*/ 1231976 w 3865667"/>
                  <a:gd name="connsiteY27" fmla="*/ 323052 h 585873"/>
                  <a:gd name="connsiteX28" fmla="*/ 1182697 w 3865667"/>
                  <a:gd name="connsiteY28" fmla="*/ 465413 h 585873"/>
                  <a:gd name="connsiteX29" fmla="*/ 1106041 w 3865667"/>
                  <a:gd name="connsiteY29" fmla="*/ 459938 h 585873"/>
                  <a:gd name="connsiteX30" fmla="*/ 1067712 w 3865667"/>
                  <a:gd name="connsiteY30" fmla="*/ 498266 h 585873"/>
                  <a:gd name="connsiteX31" fmla="*/ 1012958 w 3865667"/>
                  <a:gd name="connsiteY31" fmla="*/ 454463 h 585873"/>
                  <a:gd name="connsiteX32" fmla="*/ 985581 w 3865667"/>
                  <a:gd name="connsiteY32" fmla="*/ 514693 h 585873"/>
                  <a:gd name="connsiteX33" fmla="*/ 876072 w 3865667"/>
                  <a:gd name="connsiteY33" fmla="*/ 432561 h 585873"/>
                  <a:gd name="connsiteX34" fmla="*/ 848694 w 3865667"/>
                  <a:gd name="connsiteY34" fmla="*/ 454463 h 585873"/>
                  <a:gd name="connsiteX35" fmla="*/ 772038 w 3865667"/>
                  <a:gd name="connsiteY35" fmla="*/ 388757 h 585873"/>
                  <a:gd name="connsiteX36" fmla="*/ 678956 w 3865667"/>
                  <a:gd name="connsiteY36" fmla="*/ 558496 h 585873"/>
                  <a:gd name="connsiteX37" fmla="*/ 673480 w 3865667"/>
                  <a:gd name="connsiteY37" fmla="*/ 585873 h 585873"/>
                  <a:gd name="connsiteX38" fmla="*/ 580397 w 3865667"/>
                  <a:gd name="connsiteY38" fmla="*/ 509217 h 585873"/>
                  <a:gd name="connsiteX39" fmla="*/ 487315 w 3865667"/>
                  <a:gd name="connsiteY39" fmla="*/ 536594 h 585873"/>
                  <a:gd name="connsiteX40" fmla="*/ 443511 w 3865667"/>
                  <a:gd name="connsiteY40" fmla="*/ 536594 h 585873"/>
                  <a:gd name="connsiteX41" fmla="*/ 399708 w 3865667"/>
                  <a:gd name="connsiteY41" fmla="*/ 558496 h 585873"/>
                  <a:gd name="connsiteX42" fmla="*/ 361380 w 3865667"/>
                  <a:gd name="connsiteY42" fmla="*/ 542070 h 585873"/>
                  <a:gd name="connsiteX43" fmla="*/ 317576 w 3865667"/>
                  <a:gd name="connsiteY43" fmla="*/ 563972 h 585873"/>
                  <a:gd name="connsiteX44" fmla="*/ 235444 w 3865667"/>
                  <a:gd name="connsiteY44" fmla="*/ 569447 h 585873"/>
                  <a:gd name="connsiteX45" fmla="*/ 202592 w 3865667"/>
                  <a:gd name="connsiteY45" fmla="*/ 536594 h 585873"/>
                  <a:gd name="connsiteX46" fmla="*/ 153312 w 3865667"/>
                  <a:gd name="connsiteY46" fmla="*/ 531119 h 585873"/>
                  <a:gd name="connsiteX47" fmla="*/ 71181 w 3865667"/>
                  <a:gd name="connsiteY47" fmla="*/ 498266 h 585873"/>
                  <a:gd name="connsiteX48" fmla="*/ 27377 w 3865667"/>
                  <a:gd name="connsiteY48" fmla="*/ 525643 h 585873"/>
                  <a:gd name="connsiteX49" fmla="*/ 0 w 3865667"/>
                  <a:gd name="connsiteY49" fmla="*/ 514693 h 585873"/>
                  <a:gd name="connsiteX50" fmla="*/ 10951 w 3865667"/>
                  <a:gd name="connsiteY50" fmla="*/ 10951 h 58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865667" h="585873">
                    <a:moveTo>
                      <a:pt x="10951" y="10951"/>
                    </a:moveTo>
                    <a:lnTo>
                      <a:pt x="3849241" y="0"/>
                    </a:lnTo>
                    <a:lnTo>
                      <a:pt x="3767109" y="54755"/>
                    </a:lnTo>
                    <a:lnTo>
                      <a:pt x="3865667" y="164264"/>
                    </a:lnTo>
                    <a:lnTo>
                      <a:pt x="3657600" y="114985"/>
                    </a:lnTo>
                    <a:lnTo>
                      <a:pt x="3438582" y="125936"/>
                    </a:lnTo>
                    <a:lnTo>
                      <a:pt x="3214089" y="114985"/>
                    </a:lnTo>
                    <a:lnTo>
                      <a:pt x="2989595" y="104034"/>
                    </a:lnTo>
                    <a:lnTo>
                      <a:pt x="2825332" y="180690"/>
                    </a:lnTo>
                    <a:lnTo>
                      <a:pt x="2721298" y="240920"/>
                    </a:lnTo>
                    <a:lnTo>
                      <a:pt x="2529657" y="158788"/>
                    </a:lnTo>
                    <a:cubicBezTo>
                      <a:pt x="2418400" y="192165"/>
                      <a:pt x="2458258" y="191641"/>
                      <a:pt x="2414673" y="191641"/>
                    </a:cubicBezTo>
                    <a:lnTo>
                      <a:pt x="2338017" y="153313"/>
                    </a:lnTo>
                    <a:lnTo>
                      <a:pt x="2217557" y="186166"/>
                    </a:lnTo>
                    <a:cubicBezTo>
                      <a:pt x="2176343" y="227380"/>
                      <a:pt x="2187310" y="240654"/>
                      <a:pt x="2173753" y="213543"/>
                    </a:cubicBezTo>
                    <a:lnTo>
                      <a:pt x="2140900" y="153313"/>
                    </a:lnTo>
                    <a:lnTo>
                      <a:pt x="1774045" y="158788"/>
                    </a:lnTo>
                    <a:lnTo>
                      <a:pt x="1686438" y="268297"/>
                    </a:lnTo>
                    <a:lnTo>
                      <a:pt x="1637159" y="372331"/>
                    </a:lnTo>
                    <a:lnTo>
                      <a:pt x="1653586" y="421610"/>
                    </a:lnTo>
                    <a:lnTo>
                      <a:pt x="1587880" y="443512"/>
                    </a:lnTo>
                    <a:lnTo>
                      <a:pt x="1555027" y="334003"/>
                    </a:lnTo>
                    <a:lnTo>
                      <a:pt x="1450994" y="257346"/>
                    </a:lnTo>
                    <a:lnTo>
                      <a:pt x="1314108" y="268297"/>
                    </a:lnTo>
                    <a:cubicBezTo>
                      <a:pt x="1252117" y="251391"/>
                      <a:pt x="1253878" y="272681"/>
                      <a:pt x="1253878" y="246396"/>
                    </a:cubicBezTo>
                    <a:lnTo>
                      <a:pt x="1204599" y="229969"/>
                    </a:lnTo>
                    <a:cubicBezTo>
                      <a:pt x="1198897" y="275584"/>
                      <a:pt x="1213838" y="273773"/>
                      <a:pt x="1193648" y="273773"/>
                    </a:cubicBezTo>
                    <a:lnTo>
                      <a:pt x="1231976" y="323052"/>
                    </a:lnTo>
                    <a:lnTo>
                      <a:pt x="1182697" y="465413"/>
                    </a:lnTo>
                    <a:lnTo>
                      <a:pt x="1106041" y="459938"/>
                    </a:lnTo>
                    <a:lnTo>
                      <a:pt x="1067712" y="498266"/>
                    </a:lnTo>
                    <a:lnTo>
                      <a:pt x="1012958" y="454463"/>
                    </a:lnTo>
                    <a:lnTo>
                      <a:pt x="985581" y="514693"/>
                    </a:lnTo>
                    <a:lnTo>
                      <a:pt x="876072" y="432561"/>
                    </a:lnTo>
                    <a:lnTo>
                      <a:pt x="848694" y="454463"/>
                    </a:lnTo>
                    <a:lnTo>
                      <a:pt x="772038" y="388757"/>
                    </a:lnTo>
                    <a:lnTo>
                      <a:pt x="678956" y="558496"/>
                    </a:lnTo>
                    <a:lnTo>
                      <a:pt x="673480" y="585873"/>
                    </a:lnTo>
                    <a:lnTo>
                      <a:pt x="580397" y="509217"/>
                    </a:lnTo>
                    <a:lnTo>
                      <a:pt x="487315" y="536594"/>
                    </a:lnTo>
                    <a:lnTo>
                      <a:pt x="443511" y="536594"/>
                    </a:lnTo>
                    <a:cubicBezTo>
                      <a:pt x="397999" y="553662"/>
                      <a:pt x="399708" y="537427"/>
                      <a:pt x="399708" y="558496"/>
                    </a:cubicBezTo>
                    <a:cubicBezTo>
                      <a:pt x="365223" y="541254"/>
                      <a:pt x="379099" y="542070"/>
                      <a:pt x="361380" y="542070"/>
                    </a:cubicBezTo>
                    <a:lnTo>
                      <a:pt x="317576" y="563972"/>
                    </a:lnTo>
                    <a:cubicBezTo>
                      <a:pt x="239099" y="569577"/>
                      <a:pt x="266537" y="569447"/>
                      <a:pt x="235444" y="569447"/>
                    </a:cubicBezTo>
                    <a:lnTo>
                      <a:pt x="202592" y="536594"/>
                    </a:lnTo>
                    <a:lnTo>
                      <a:pt x="153312" y="531119"/>
                    </a:lnTo>
                    <a:lnTo>
                      <a:pt x="71181" y="498266"/>
                    </a:lnTo>
                    <a:lnTo>
                      <a:pt x="27377" y="525643"/>
                    </a:lnTo>
                    <a:lnTo>
                      <a:pt x="0" y="514693"/>
                    </a:lnTo>
                    <a:lnTo>
                      <a:pt x="10951" y="10951"/>
                    </a:lnTo>
                    <a:close/>
                  </a:path>
                </a:pathLst>
              </a:custGeom>
              <a:solidFill>
                <a:srgbClr val="7030A0">
                  <a:alpha val="20000"/>
                </a:srgbClr>
              </a:solidFill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1069848" y="3156210"/>
                <a:ext cx="4325605" cy="2206606"/>
              </a:xfrm>
              <a:custGeom>
                <a:avLst/>
                <a:gdLst>
                  <a:gd name="connsiteX0" fmla="*/ 16426 w 4325605"/>
                  <a:gd name="connsiteY0" fmla="*/ 49279 h 2206606"/>
                  <a:gd name="connsiteX1" fmla="*/ 4325605 w 4325605"/>
                  <a:gd name="connsiteY1" fmla="*/ 0 h 2206606"/>
                  <a:gd name="connsiteX2" fmla="*/ 4320129 w 4325605"/>
                  <a:gd name="connsiteY2" fmla="*/ 2206606 h 2206606"/>
                  <a:gd name="connsiteX3" fmla="*/ 0 w 4325605"/>
                  <a:gd name="connsiteY3" fmla="*/ 2195655 h 2206606"/>
                  <a:gd name="connsiteX4" fmla="*/ 16426 w 4325605"/>
                  <a:gd name="connsiteY4" fmla="*/ 49279 h 220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5605" h="2206606">
                    <a:moveTo>
                      <a:pt x="16426" y="49279"/>
                    </a:moveTo>
                    <a:lnTo>
                      <a:pt x="4325605" y="0"/>
                    </a:lnTo>
                    <a:cubicBezTo>
                      <a:pt x="4323780" y="735535"/>
                      <a:pt x="4321954" y="1471071"/>
                      <a:pt x="4320129" y="2206606"/>
                    </a:cubicBezTo>
                    <a:lnTo>
                      <a:pt x="0" y="2195655"/>
                    </a:lnTo>
                    <a:lnTo>
                      <a:pt x="16426" y="49279"/>
                    </a:lnTo>
                    <a:close/>
                  </a:path>
                </a:pathLst>
              </a:custGeom>
              <a:solidFill>
                <a:srgbClr val="FFFF00">
                  <a:alpha val="20000"/>
                </a:srgbClr>
              </a:solidFill>
              <a:ln w="57150">
                <a:solidFill>
                  <a:srgbClr val="66FF3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142999" y="2109689"/>
                <a:ext cx="1044687" cy="63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900" kern="12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Sky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11614" y="2438400"/>
                <a:ext cx="1315633" cy="724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050" kern="1200" dirty="0">
                    <a:solidFill>
                      <a:srgbClr val="00B0F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Tree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180283" y="4133121"/>
                <a:ext cx="1457768" cy="682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000" kern="1200" dirty="0">
                    <a:solidFill>
                      <a:srgbClr val="66FF33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Grass</a:t>
                </a:r>
                <a:endParaRPr lang="en-US" sz="900" kern="1200" dirty="0">
                  <a:solidFill>
                    <a:srgbClr val="66FF33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1066800" y="2121350"/>
                <a:ext cx="4309179" cy="1051286"/>
              </a:xfrm>
              <a:custGeom>
                <a:avLst/>
                <a:gdLst>
                  <a:gd name="connsiteX0" fmla="*/ 10951 w 4309179"/>
                  <a:gd name="connsiteY0" fmla="*/ 558496 h 1051286"/>
                  <a:gd name="connsiteX1" fmla="*/ 87608 w 4309179"/>
                  <a:gd name="connsiteY1" fmla="*/ 520167 h 1051286"/>
                  <a:gd name="connsiteX2" fmla="*/ 235445 w 4309179"/>
                  <a:gd name="connsiteY2" fmla="*/ 591348 h 1051286"/>
                  <a:gd name="connsiteX3" fmla="*/ 394233 w 4309179"/>
                  <a:gd name="connsiteY3" fmla="*/ 569446 h 1051286"/>
                  <a:gd name="connsiteX4" fmla="*/ 596824 w 4309179"/>
                  <a:gd name="connsiteY4" fmla="*/ 525643 h 1051286"/>
                  <a:gd name="connsiteX5" fmla="*/ 673481 w 4309179"/>
                  <a:gd name="connsiteY5" fmla="*/ 602299 h 1051286"/>
                  <a:gd name="connsiteX6" fmla="*/ 777514 w 4309179"/>
                  <a:gd name="connsiteY6" fmla="*/ 410658 h 1051286"/>
                  <a:gd name="connsiteX7" fmla="*/ 881548 w 4309179"/>
                  <a:gd name="connsiteY7" fmla="*/ 487315 h 1051286"/>
                  <a:gd name="connsiteX8" fmla="*/ 919876 w 4309179"/>
                  <a:gd name="connsiteY8" fmla="*/ 481839 h 1051286"/>
                  <a:gd name="connsiteX9" fmla="*/ 1012959 w 4309179"/>
                  <a:gd name="connsiteY9" fmla="*/ 553020 h 1051286"/>
                  <a:gd name="connsiteX10" fmla="*/ 1034860 w 4309179"/>
                  <a:gd name="connsiteY10" fmla="*/ 498266 h 1051286"/>
                  <a:gd name="connsiteX11" fmla="*/ 1084139 w 4309179"/>
                  <a:gd name="connsiteY11" fmla="*/ 509217 h 1051286"/>
                  <a:gd name="connsiteX12" fmla="*/ 1182697 w 4309179"/>
                  <a:gd name="connsiteY12" fmla="*/ 487315 h 1051286"/>
                  <a:gd name="connsiteX13" fmla="*/ 1292206 w 4309179"/>
                  <a:gd name="connsiteY13" fmla="*/ 312100 h 1051286"/>
                  <a:gd name="connsiteX14" fmla="*/ 1248403 w 4309179"/>
                  <a:gd name="connsiteY14" fmla="*/ 257346 h 1051286"/>
                  <a:gd name="connsiteX15" fmla="*/ 1456470 w 4309179"/>
                  <a:gd name="connsiteY15" fmla="*/ 290199 h 1051286"/>
                  <a:gd name="connsiteX16" fmla="*/ 1555028 w 4309179"/>
                  <a:gd name="connsiteY16" fmla="*/ 344953 h 1051286"/>
                  <a:gd name="connsiteX17" fmla="*/ 1576930 w 4309179"/>
                  <a:gd name="connsiteY17" fmla="*/ 459937 h 1051286"/>
                  <a:gd name="connsiteX18" fmla="*/ 1691914 w 4309179"/>
                  <a:gd name="connsiteY18" fmla="*/ 432560 h 1051286"/>
                  <a:gd name="connsiteX19" fmla="*/ 1686439 w 4309179"/>
                  <a:gd name="connsiteY19" fmla="*/ 361379 h 1051286"/>
                  <a:gd name="connsiteX20" fmla="*/ 1680963 w 4309179"/>
                  <a:gd name="connsiteY20" fmla="*/ 355904 h 1051286"/>
                  <a:gd name="connsiteX21" fmla="*/ 1795948 w 4309179"/>
                  <a:gd name="connsiteY21" fmla="*/ 175214 h 1051286"/>
                  <a:gd name="connsiteX22" fmla="*/ 2113524 w 4309179"/>
                  <a:gd name="connsiteY22" fmla="*/ 175214 h 1051286"/>
                  <a:gd name="connsiteX23" fmla="*/ 2179229 w 4309179"/>
                  <a:gd name="connsiteY23" fmla="*/ 251870 h 1051286"/>
                  <a:gd name="connsiteX24" fmla="*/ 2244935 w 4309179"/>
                  <a:gd name="connsiteY24" fmla="*/ 191640 h 1051286"/>
                  <a:gd name="connsiteX25" fmla="*/ 2348968 w 4309179"/>
                  <a:gd name="connsiteY25" fmla="*/ 180690 h 1051286"/>
                  <a:gd name="connsiteX26" fmla="*/ 2420149 w 4309179"/>
                  <a:gd name="connsiteY26" fmla="*/ 219018 h 1051286"/>
                  <a:gd name="connsiteX27" fmla="*/ 2551560 w 4309179"/>
                  <a:gd name="connsiteY27" fmla="*/ 169739 h 1051286"/>
                  <a:gd name="connsiteX28" fmla="*/ 2699397 w 4309179"/>
                  <a:gd name="connsiteY28" fmla="*/ 257346 h 1051286"/>
                  <a:gd name="connsiteX29" fmla="*/ 2754151 w 4309179"/>
                  <a:gd name="connsiteY29" fmla="*/ 268297 h 1051286"/>
                  <a:gd name="connsiteX30" fmla="*/ 3000547 w 4309179"/>
                  <a:gd name="connsiteY30" fmla="*/ 120460 h 1051286"/>
                  <a:gd name="connsiteX31" fmla="*/ 3674027 w 4309179"/>
                  <a:gd name="connsiteY31" fmla="*/ 136886 h 1051286"/>
                  <a:gd name="connsiteX32" fmla="*/ 3893045 w 4309179"/>
                  <a:gd name="connsiteY32" fmla="*/ 175214 h 1051286"/>
                  <a:gd name="connsiteX33" fmla="*/ 3887569 w 4309179"/>
                  <a:gd name="connsiteY33" fmla="*/ 120460 h 1051286"/>
                  <a:gd name="connsiteX34" fmla="*/ 3816388 w 4309179"/>
                  <a:gd name="connsiteY34" fmla="*/ 38328 h 1051286"/>
                  <a:gd name="connsiteX35" fmla="*/ 3887569 w 4309179"/>
                  <a:gd name="connsiteY35" fmla="*/ 0 h 1051286"/>
                  <a:gd name="connsiteX36" fmla="*/ 4309179 w 4309179"/>
                  <a:gd name="connsiteY36" fmla="*/ 0 h 1051286"/>
                  <a:gd name="connsiteX37" fmla="*/ 4309179 w 4309179"/>
                  <a:gd name="connsiteY37" fmla="*/ 1018433 h 1051286"/>
                  <a:gd name="connsiteX38" fmla="*/ 0 w 4309179"/>
                  <a:gd name="connsiteY38" fmla="*/ 1051286 h 1051286"/>
                  <a:gd name="connsiteX39" fmla="*/ 10951 w 4309179"/>
                  <a:gd name="connsiteY39" fmla="*/ 558496 h 105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309179" h="1051286">
                    <a:moveTo>
                      <a:pt x="10951" y="558496"/>
                    </a:moveTo>
                    <a:lnTo>
                      <a:pt x="87608" y="520167"/>
                    </a:lnTo>
                    <a:lnTo>
                      <a:pt x="235445" y="591348"/>
                    </a:lnTo>
                    <a:lnTo>
                      <a:pt x="394233" y="569446"/>
                    </a:lnTo>
                    <a:lnTo>
                      <a:pt x="596824" y="525643"/>
                    </a:lnTo>
                    <a:lnTo>
                      <a:pt x="673481" y="602299"/>
                    </a:lnTo>
                    <a:lnTo>
                      <a:pt x="777514" y="410658"/>
                    </a:lnTo>
                    <a:lnTo>
                      <a:pt x="881548" y="487315"/>
                    </a:lnTo>
                    <a:cubicBezTo>
                      <a:pt x="916200" y="481539"/>
                      <a:pt x="903298" y="481839"/>
                      <a:pt x="919876" y="481839"/>
                    </a:cubicBezTo>
                    <a:lnTo>
                      <a:pt x="1012959" y="553020"/>
                    </a:lnTo>
                    <a:lnTo>
                      <a:pt x="1034860" y="498266"/>
                    </a:lnTo>
                    <a:lnTo>
                      <a:pt x="1084139" y="509217"/>
                    </a:lnTo>
                    <a:lnTo>
                      <a:pt x="1182697" y="487315"/>
                    </a:lnTo>
                    <a:lnTo>
                      <a:pt x="1292206" y="312100"/>
                    </a:lnTo>
                    <a:lnTo>
                      <a:pt x="1248403" y="257346"/>
                    </a:lnTo>
                    <a:lnTo>
                      <a:pt x="1456470" y="290199"/>
                    </a:lnTo>
                    <a:lnTo>
                      <a:pt x="1555028" y="344953"/>
                    </a:lnTo>
                    <a:lnTo>
                      <a:pt x="1576930" y="459937"/>
                    </a:lnTo>
                    <a:lnTo>
                      <a:pt x="1691914" y="432560"/>
                    </a:lnTo>
                    <a:lnTo>
                      <a:pt x="1686439" y="361379"/>
                    </a:lnTo>
                    <a:lnTo>
                      <a:pt x="1680963" y="355904"/>
                    </a:lnTo>
                    <a:lnTo>
                      <a:pt x="1795948" y="175214"/>
                    </a:lnTo>
                    <a:lnTo>
                      <a:pt x="2113524" y="175214"/>
                    </a:lnTo>
                    <a:lnTo>
                      <a:pt x="2179229" y="251870"/>
                    </a:lnTo>
                    <a:lnTo>
                      <a:pt x="2244935" y="191640"/>
                    </a:lnTo>
                    <a:lnTo>
                      <a:pt x="2348968" y="180690"/>
                    </a:lnTo>
                    <a:lnTo>
                      <a:pt x="2420149" y="219018"/>
                    </a:lnTo>
                    <a:lnTo>
                      <a:pt x="2551560" y="169739"/>
                    </a:lnTo>
                    <a:lnTo>
                      <a:pt x="2699397" y="257346"/>
                    </a:lnTo>
                    <a:lnTo>
                      <a:pt x="2754151" y="268297"/>
                    </a:lnTo>
                    <a:lnTo>
                      <a:pt x="3000547" y="120460"/>
                    </a:lnTo>
                    <a:lnTo>
                      <a:pt x="3674027" y="136886"/>
                    </a:lnTo>
                    <a:lnTo>
                      <a:pt x="3893045" y="175214"/>
                    </a:lnTo>
                    <a:lnTo>
                      <a:pt x="3887569" y="120460"/>
                    </a:lnTo>
                    <a:lnTo>
                      <a:pt x="3816388" y="38328"/>
                    </a:lnTo>
                    <a:lnTo>
                      <a:pt x="3887569" y="0"/>
                    </a:lnTo>
                    <a:lnTo>
                      <a:pt x="4309179" y="0"/>
                    </a:lnTo>
                    <a:lnTo>
                      <a:pt x="4309179" y="1018433"/>
                    </a:lnTo>
                    <a:lnTo>
                      <a:pt x="0" y="1051286"/>
                    </a:lnTo>
                    <a:lnTo>
                      <a:pt x="10951" y="558496"/>
                    </a:lnTo>
                    <a:close/>
                  </a:path>
                </a:pathLst>
              </a:custGeom>
              <a:solidFill>
                <a:srgbClr val="3333FF">
                  <a:alpha val="20000"/>
                </a:srgbClr>
              </a:solidFill>
              <a:ln w="571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4" name="Freeform 23"/>
              <p:cNvSpPr>
                <a:spLocks noChangeAspect="1"/>
              </p:cNvSpPr>
              <p:nvPr/>
            </p:nvSpPr>
            <p:spPr>
              <a:xfrm>
                <a:off x="2472374" y="2819400"/>
                <a:ext cx="2528454" cy="2448791"/>
              </a:xfrm>
              <a:custGeom>
                <a:avLst/>
                <a:gdLst>
                  <a:gd name="connsiteX0" fmla="*/ 142875 w 1438275"/>
                  <a:gd name="connsiteY0" fmla="*/ 95250 h 1543050"/>
                  <a:gd name="connsiteX1" fmla="*/ 180975 w 1438275"/>
                  <a:gd name="connsiteY1" fmla="*/ 9525 h 1543050"/>
                  <a:gd name="connsiteX2" fmla="*/ 204788 w 1438275"/>
                  <a:gd name="connsiteY2" fmla="*/ 14287 h 1543050"/>
                  <a:gd name="connsiteX3" fmla="*/ 223838 w 1438275"/>
                  <a:gd name="connsiteY3" fmla="*/ 0 h 1543050"/>
                  <a:gd name="connsiteX4" fmla="*/ 242888 w 1438275"/>
                  <a:gd name="connsiteY4" fmla="*/ 100012 h 1543050"/>
                  <a:gd name="connsiteX5" fmla="*/ 328613 w 1438275"/>
                  <a:gd name="connsiteY5" fmla="*/ 138112 h 1543050"/>
                  <a:gd name="connsiteX6" fmla="*/ 514350 w 1438275"/>
                  <a:gd name="connsiteY6" fmla="*/ 366712 h 1543050"/>
                  <a:gd name="connsiteX7" fmla="*/ 595313 w 1438275"/>
                  <a:gd name="connsiteY7" fmla="*/ 395287 h 1543050"/>
                  <a:gd name="connsiteX8" fmla="*/ 714375 w 1438275"/>
                  <a:gd name="connsiteY8" fmla="*/ 452437 h 1543050"/>
                  <a:gd name="connsiteX9" fmla="*/ 866775 w 1438275"/>
                  <a:gd name="connsiteY9" fmla="*/ 442912 h 1543050"/>
                  <a:gd name="connsiteX10" fmla="*/ 947738 w 1438275"/>
                  <a:gd name="connsiteY10" fmla="*/ 419100 h 1543050"/>
                  <a:gd name="connsiteX11" fmla="*/ 1062038 w 1438275"/>
                  <a:gd name="connsiteY11" fmla="*/ 419100 h 1543050"/>
                  <a:gd name="connsiteX12" fmla="*/ 1190625 w 1438275"/>
                  <a:gd name="connsiteY12" fmla="*/ 495300 h 1543050"/>
                  <a:gd name="connsiteX13" fmla="*/ 1300163 w 1438275"/>
                  <a:gd name="connsiteY13" fmla="*/ 571500 h 1543050"/>
                  <a:gd name="connsiteX14" fmla="*/ 1390650 w 1438275"/>
                  <a:gd name="connsiteY14" fmla="*/ 695325 h 1543050"/>
                  <a:gd name="connsiteX15" fmla="*/ 1438275 w 1438275"/>
                  <a:gd name="connsiteY15" fmla="*/ 728662 h 1543050"/>
                  <a:gd name="connsiteX16" fmla="*/ 1404938 w 1438275"/>
                  <a:gd name="connsiteY16" fmla="*/ 766762 h 1543050"/>
                  <a:gd name="connsiteX17" fmla="*/ 1357313 w 1438275"/>
                  <a:gd name="connsiteY17" fmla="*/ 762000 h 1543050"/>
                  <a:gd name="connsiteX18" fmla="*/ 1319213 w 1438275"/>
                  <a:gd name="connsiteY18" fmla="*/ 642937 h 1543050"/>
                  <a:gd name="connsiteX19" fmla="*/ 1262063 w 1438275"/>
                  <a:gd name="connsiteY19" fmla="*/ 609600 h 1543050"/>
                  <a:gd name="connsiteX20" fmla="*/ 1281113 w 1438275"/>
                  <a:gd name="connsiteY20" fmla="*/ 695325 h 1543050"/>
                  <a:gd name="connsiteX21" fmla="*/ 1281113 w 1438275"/>
                  <a:gd name="connsiteY21" fmla="*/ 747712 h 1543050"/>
                  <a:gd name="connsiteX22" fmla="*/ 1214438 w 1438275"/>
                  <a:gd name="connsiteY22" fmla="*/ 862012 h 1543050"/>
                  <a:gd name="connsiteX23" fmla="*/ 1166813 w 1438275"/>
                  <a:gd name="connsiteY23" fmla="*/ 919162 h 1543050"/>
                  <a:gd name="connsiteX24" fmla="*/ 1166813 w 1438275"/>
                  <a:gd name="connsiteY24" fmla="*/ 990600 h 1543050"/>
                  <a:gd name="connsiteX25" fmla="*/ 1200150 w 1438275"/>
                  <a:gd name="connsiteY25" fmla="*/ 1076325 h 1543050"/>
                  <a:gd name="connsiteX26" fmla="*/ 1190625 w 1438275"/>
                  <a:gd name="connsiteY26" fmla="*/ 1109662 h 1543050"/>
                  <a:gd name="connsiteX27" fmla="*/ 1181100 w 1438275"/>
                  <a:gd name="connsiteY27" fmla="*/ 1104900 h 1543050"/>
                  <a:gd name="connsiteX28" fmla="*/ 1090613 w 1438275"/>
                  <a:gd name="connsiteY28" fmla="*/ 1166812 h 1543050"/>
                  <a:gd name="connsiteX29" fmla="*/ 1052513 w 1438275"/>
                  <a:gd name="connsiteY29" fmla="*/ 1223962 h 1543050"/>
                  <a:gd name="connsiteX30" fmla="*/ 981075 w 1438275"/>
                  <a:gd name="connsiteY30" fmla="*/ 1300162 h 1543050"/>
                  <a:gd name="connsiteX31" fmla="*/ 990600 w 1438275"/>
                  <a:gd name="connsiteY31" fmla="*/ 1328737 h 1543050"/>
                  <a:gd name="connsiteX32" fmla="*/ 985838 w 1438275"/>
                  <a:gd name="connsiteY32" fmla="*/ 1385887 h 1543050"/>
                  <a:gd name="connsiteX33" fmla="*/ 923925 w 1438275"/>
                  <a:gd name="connsiteY33" fmla="*/ 1419225 h 1543050"/>
                  <a:gd name="connsiteX34" fmla="*/ 904875 w 1438275"/>
                  <a:gd name="connsiteY34" fmla="*/ 1371600 h 1543050"/>
                  <a:gd name="connsiteX35" fmla="*/ 833438 w 1438275"/>
                  <a:gd name="connsiteY35" fmla="*/ 1528762 h 1543050"/>
                  <a:gd name="connsiteX36" fmla="*/ 728663 w 1438275"/>
                  <a:gd name="connsiteY36" fmla="*/ 1543050 h 1543050"/>
                  <a:gd name="connsiteX37" fmla="*/ 804863 w 1438275"/>
                  <a:gd name="connsiteY37" fmla="*/ 1428750 h 1543050"/>
                  <a:gd name="connsiteX38" fmla="*/ 866775 w 1438275"/>
                  <a:gd name="connsiteY38" fmla="*/ 1285875 h 1543050"/>
                  <a:gd name="connsiteX39" fmla="*/ 895350 w 1438275"/>
                  <a:gd name="connsiteY39" fmla="*/ 1152525 h 1543050"/>
                  <a:gd name="connsiteX40" fmla="*/ 876300 w 1438275"/>
                  <a:gd name="connsiteY40" fmla="*/ 962025 h 1543050"/>
                  <a:gd name="connsiteX41" fmla="*/ 876300 w 1438275"/>
                  <a:gd name="connsiteY41" fmla="*/ 890587 h 1543050"/>
                  <a:gd name="connsiteX42" fmla="*/ 690563 w 1438275"/>
                  <a:gd name="connsiteY42" fmla="*/ 933450 h 1543050"/>
                  <a:gd name="connsiteX43" fmla="*/ 642938 w 1438275"/>
                  <a:gd name="connsiteY43" fmla="*/ 952500 h 1543050"/>
                  <a:gd name="connsiteX44" fmla="*/ 619125 w 1438275"/>
                  <a:gd name="connsiteY44" fmla="*/ 952500 h 1543050"/>
                  <a:gd name="connsiteX45" fmla="*/ 538163 w 1438275"/>
                  <a:gd name="connsiteY45" fmla="*/ 1128712 h 1543050"/>
                  <a:gd name="connsiteX46" fmla="*/ 561975 w 1438275"/>
                  <a:gd name="connsiteY46" fmla="*/ 1157287 h 1543050"/>
                  <a:gd name="connsiteX47" fmla="*/ 661988 w 1438275"/>
                  <a:gd name="connsiteY47" fmla="*/ 1209675 h 1543050"/>
                  <a:gd name="connsiteX48" fmla="*/ 700088 w 1438275"/>
                  <a:gd name="connsiteY48" fmla="*/ 1228725 h 1543050"/>
                  <a:gd name="connsiteX49" fmla="*/ 762000 w 1438275"/>
                  <a:gd name="connsiteY49" fmla="*/ 1219200 h 1543050"/>
                  <a:gd name="connsiteX50" fmla="*/ 781050 w 1438275"/>
                  <a:gd name="connsiteY50" fmla="*/ 1304925 h 1543050"/>
                  <a:gd name="connsiteX51" fmla="*/ 790575 w 1438275"/>
                  <a:gd name="connsiteY51" fmla="*/ 1343025 h 1543050"/>
                  <a:gd name="connsiteX52" fmla="*/ 723900 w 1438275"/>
                  <a:gd name="connsiteY52" fmla="*/ 1343025 h 1543050"/>
                  <a:gd name="connsiteX53" fmla="*/ 652463 w 1438275"/>
                  <a:gd name="connsiteY53" fmla="*/ 1314450 h 1543050"/>
                  <a:gd name="connsiteX54" fmla="*/ 523875 w 1438275"/>
                  <a:gd name="connsiteY54" fmla="*/ 1238250 h 1543050"/>
                  <a:gd name="connsiteX55" fmla="*/ 481013 w 1438275"/>
                  <a:gd name="connsiteY55" fmla="*/ 1147762 h 1543050"/>
                  <a:gd name="connsiteX56" fmla="*/ 471488 w 1438275"/>
                  <a:gd name="connsiteY56" fmla="*/ 1104900 h 1543050"/>
                  <a:gd name="connsiteX57" fmla="*/ 528638 w 1438275"/>
                  <a:gd name="connsiteY57" fmla="*/ 919162 h 1543050"/>
                  <a:gd name="connsiteX58" fmla="*/ 447675 w 1438275"/>
                  <a:gd name="connsiteY58" fmla="*/ 900112 h 1543050"/>
                  <a:gd name="connsiteX59" fmla="*/ 295275 w 1438275"/>
                  <a:gd name="connsiteY59" fmla="*/ 966787 h 1543050"/>
                  <a:gd name="connsiteX60" fmla="*/ 200025 w 1438275"/>
                  <a:gd name="connsiteY60" fmla="*/ 985837 h 1543050"/>
                  <a:gd name="connsiteX61" fmla="*/ 209550 w 1438275"/>
                  <a:gd name="connsiteY61" fmla="*/ 1028700 h 1543050"/>
                  <a:gd name="connsiteX62" fmla="*/ 247650 w 1438275"/>
                  <a:gd name="connsiteY62" fmla="*/ 1214437 h 1543050"/>
                  <a:gd name="connsiteX63" fmla="*/ 295275 w 1438275"/>
                  <a:gd name="connsiteY63" fmla="*/ 1209675 h 1543050"/>
                  <a:gd name="connsiteX64" fmla="*/ 323850 w 1438275"/>
                  <a:gd name="connsiteY64" fmla="*/ 1300162 h 1543050"/>
                  <a:gd name="connsiteX65" fmla="*/ 300038 w 1438275"/>
                  <a:gd name="connsiteY65" fmla="*/ 1366837 h 1543050"/>
                  <a:gd name="connsiteX66" fmla="*/ 219075 w 1438275"/>
                  <a:gd name="connsiteY66" fmla="*/ 1319212 h 1543050"/>
                  <a:gd name="connsiteX67" fmla="*/ 171450 w 1438275"/>
                  <a:gd name="connsiteY67" fmla="*/ 1190625 h 1543050"/>
                  <a:gd name="connsiteX68" fmla="*/ 138113 w 1438275"/>
                  <a:gd name="connsiteY68" fmla="*/ 985837 h 1543050"/>
                  <a:gd name="connsiteX69" fmla="*/ 185738 w 1438275"/>
                  <a:gd name="connsiteY69" fmla="*/ 942975 h 1543050"/>
                  <a:gd name="connsiteX70" fmla="*/ 304800 w 1438275"/>
                  <a:gd name="connsiteY70" fmla="*/ 823912 h 1543050"/>
                  <a:gd name="connsiteX71" fmla="*/ 261938 w 1438275"/>
                  <a:gd name="connsiteY71" fmla="*/ 762000 h 1543050"/>
                  <a:gd name="connsiteX72" fmla="*/ 261938 w 1438275"/>
                  <a:gd name="connsiteY72" fmla="*/ 652462 h 1543050"/>
                  <a:gd name="connsiteX73" fmla="*/ 285750 w 1438275"/>
                  <a:gd name="connsiteY73" fmla="*/ 604837 h 1543050"/>
                  <a:gd name="connsiteX74" fmla="*/ 257175 w 1438275"/>
                  <a:gd name="connsiteY74" fmla="*/ 433387 h 1543050"/>
                  <a:gd name="connsiteX75" fmla="*/ 209550 w 1438275"/>
                  <a:gd name="connsiteY75" fmla="*/ 419100 h 1543050"/>
                  <a:gd name="connsiteX76" fmla="*/ 161925 w 1438275"/>
                  <a:gd name="connsiteY76" fmla="*/ 466725 h 1543050"/>
                  <a:gd name="connsiteX77" fmla="*/ 95250 w 1438275"/>
                  <a:gd name="connsiteY77" fmla="*/ 519112 h 1543050"/>
                  <a:gd name="connsiteX78" fmla="*/ 47625 w 1438275"/>
                  <a:gd name="connsiteY78" fmla="*/ 519112 h 1543050"/>
                  <a:gd name="connsiteX79" fmla="*/ 4763 w 1438275"/>
                  <a:gd name="connsiteY79" fmla="*/ 461962 h 1543050"/>
                  <a:gd name="connsiteX80" fmla="*/ 0 w 1438275"/>
                  <a:gd name="connsiteY80" fmla="*/ 414337 h 1543050"/>
                  <a:gd name="connsiteX81" fmla="*/ 42863 w 1438275"/>
                  <a:gd name="connsiteY81" fmla="*/ 357187 h 1543050"/>
                  <a:gd name="connsiteX82" fmla="*/ 76200 w 1438275"/>
                  <a:gd name="connsiteY82" fmla="*/ 257175 h 1543050"/>
                  <a:gd name="connsiteX83" fmla="*/ 76200 w 1438275"/>
                  <a:gd name="connsiteY83" fmla="*/ 204787 h 1543050"/>
                  <a:gd name="connsiteX84" fmla="*/ 142875 w 1438275"/>
                  <a:gd name="connsiteY84" fmla="*/ 95250 h 154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438275" h="1543050">
                    <a:moveTo>
                      <a:pt x="142875" y="95250"/>
                    </a:moveTo>
                    <a:lnTo>
                      <a:pt x="180975" y="9525"/>
                    </a:lnTo>
                    <a:lnTo>
                      <a:pt x="204788" y="14287"/>
                    </a:lnTo>
                    <a:lnTo>
                      <a:pt x="223838" y="0"/>
                    </a:lnTo>
                    <a:lnTo>
                      <a:pt x="242888" y="100012"/>
                    </a:lnTo>
                    <a:lnTo>
                      <a:pt x="328613" y="138112"/>
                    </a:lnTo>
                    <a:lnTo>
                      <a:pt x="514350" y="366712"/>
                    </a:lnTo>
                    <a:lnTo>
                      <a:pt x="595313" y="395287"/>
                    </a:lnTo>
                    <a:lnTo>
                      <a:pt x="714375" y="452437"/>
                    </a:lnTo>
                    <a:lnTo>
                      <a:pt x="866775" y="442912"/>
                    </a:lnTo>
                    <a:lnTo>
                      <a:pt x="947738" y="419100"/>
                    </a:lnTo>
                    <a:lnTo>
                      <a:pt x="1062038" y="419100"/>
                    </a:lnTo>
                    <a:lnTo>
                      <a:pt x="1190625" y="495300"/>
                    </a:lnTo>
                    <a:lnTo>
                      <a:pt x="1300163" y="571500"/>
                    </a:lnTo>
                    <a:lnTo>
                      <a:pt x="1390650" y="695325"/>
                    </a:lnTo>
                    <a:lnTo>
                      <a:pt x="1438275" y="728662"/>
                    </a:lnTo>
                    <a:lnTo>
                      <a:pt x="1404938" y="766762"/>
                    </a:lnTo>
                    <a:lnTo>
                      <a:pt x="1357313" y="762000"/>
                    </a:lnTo>
                    <a:lnTo>
                      <a:pt x="1319213" y="642937"/>
                    </a:lnTo>
                    <a:lnTo>
                      <a:pt x="1262063" y="609600"/>
                    </a:lnTo>
                    <a:lnTo>
                      <a:pt x="1281113" y="695325"/>
                    </a:lnTo>
                    <a:lnTo>
                      <a:pt x="1281113" y="747712"/>
                    </a:lnTo>
                    <a:lnTo>
                      <a:pt x="1214438" y="862012"/>
                    </a:lnTo>
                    <a:lnTo>
                      <a:pt x="1166813" y="919162"/>
                    </a:lnTo>
                    <a:lnTo>
                      <a:pt x="1166813" y="990600"/>
                    </a:lnTo>
                    <a:lnTo>
                      <a:pt x="1200150" y="1076325"/>
                    </a:lnTo>
                    <a:lnTo>
                      <a:pt x="1190625" y="1109662"/>
                    </a:lnTo>
                    <a:lnTo>
                      <a:pt x="1181100" y="1104900"/>
                    </a:lnTo>
                    <a:lnTo>
                      <a:pt x="1090613" y="1166812"/>
                    </a:lnTo>
                    <a:lnTo>
                      <a:pt x="1052513" y="1223962"/>
                    </a:lnTo>
                    <a:lnTo>
                      <a:pt x="981075" y="1300162"/>
                    </a:lnTo>
                    <a:lnTo>
                      <a:pt x="990600" y="1328737"/>
                    </a:lnTo>
                    <a:lnTo>
                      <a:pt x="985838" y="1385887"/>
                    </a:lnTo>
                    <a:lnTo>
                      <a:pt x="923925" y="1419225"/>
                    </a:lnTo>
                    <a:lnTo>
                      <a:pt x="904875" y="1371600"/>
                    </a:lnTo>
                    <a:lnTo>
                      <a:pt x="833438" y="1528762"/>
                    </a:lnTo>
                    <a:lnTo>
                      <a:pt x="728663" y="1543050"/>
                    </a:lnTo>
                    <a:lnTo>
                      <a:pt x="804863" y="1428750"/>
                    </a:lnTo>
                    <a:lnTo>
                      <a:pt x="866775" y="1285875"/>
                    </a:lnTo>
                    <a:lnTo>
                      <a:pt x="895350" y="1152525"/>
                    </a:lnTo>
                    <a:lnTo>
                      <a:pt x="876300" y="962025"/>
                    </a:lnTo>
                    <a:lnTo>
                      <a:pt x="876300" y="890587"/>
                    </a:lnTo>
                    <a:lnTo>
                      <a:pt x="690563" y="933450"/>
                    </a:lnTo>
                    <a:lnTo>
                      <a:pt x="642938" y="952500"/>
                    </a:lnTo>
                    <a:lnTo>
                      <a:pt x="619125" y="952500"/>
                    </a:lnTo>
                    <a:lnTo>
                      <a:pt x="538163" y="1128712"/>
                    </a:lnTo>
                    <a:lnTo>
                      <a:pt x="561975" y="1157287"/>
                    </a:lnTo>
                    <a:lnTo>
                      <a:pt x="661988" y="1209675"/>
                    </a:lnTo>
                    <a:lnTo>
                      <a:pt x="700088" y="1228725"/>
                    </a:lnTo>
                    <a:lnTo>
                      <a:pt x="762000" y="1219200"/>
                    </a:lnTo>
                    <a:cubicBezTo>
                      <a:pt x="776549" y="1306491"/>
                      <a:pt x="747319" y="1304925"/>
                      <a:pt x="781050" y="1304925"/>
                    </a:cubicBezTo>
                    <a:lnTo>
                      <a:pt x="790575" y="1343025"/>
                    </a:lnTo>
                    <a:lnTo>
                      <a:pt x="723900" y="1343025"/>
                    </a:lnTo>
                    <a:lnTo>
                      <a:pt x="652463" y="1314450"/>
                    </a:lnTo>
                    <a:lnTo>
                      <a:pt x="523875" y="1238250"/>
                    </a:lnTo>
                    <a:cubicBezTo>
                      <a:pt x="480303" y="1151105"/>
                      <a:pt x="481013" y="1184473"/>
                      <a:pt x="481013" y="1147762"/>
                    </a:cubicBezTo>
                    <a:lnTo>
                      <a:pt x="471488" y="1104900"/>
                    </a:lnTo>
                    <a:lnTo>
                      <a:pt x="528638" y="919162"/>
                    </a:lnTo>
                    <a:lnTo>
                      <a:pt x="447675" y="900112"/>
                    </a:lnTo>
                    <a:lnTo>
                      <a:pt x="295275" y="966787"/>
                    </a:lnTo>
                    <a:lnTo>
                      <a:pt x="200025" y="985837"/>
                    </a:lnTo>
                    <a:lnTo>
                      <a:pt x="209550" y="1028700"/>
                    </a:lnTo>
                    <a:lnTo>
                      <a:pt x="247650" y="1214437"/>
                    </a:lnTo>
                    <a:lnTo>
                      <a:pt x="295275" y="1209675"/>
                    </a:lnTo>
                    <a:lnTo>
                      <a:pt x="323850" y="1300162"/>
                    </a:lnTo>
                    <a:lnTo>
                      <a:pt x="300038" y="1366837"/>
                    </a:lnTo>
                    <a:lnTo>
                      <a:pt x="219075" y="1319212"/>
                    </a:lnTo>
                    <a:lnTo>
                      <a:pt x="171450" y="1190625"/>
                    </a:lnTo>
                    <a:lnTo>
                      <a:pt x="138113" y="985837"/>
                    </a:lnTo>
                    <a:lnTo>
                      <a:pt x="185738" y="942975"/>
                    </a:lnTo>
                    <a:lnTo>
                      <a:pt x="304800" y="823912"/>
                    </a:lnTo>
                    <a:lnTo>
                      <a:pt x="261938" y="762000"/>
                    </a:lnTo>
                    <a:lnTo>
                      <a:pt x="261938" y="652462"/>
                    </a:lnTo>
                    <a:lnTo>
                      <a:pt x="285750" y="604837"/>
                    </a:lnTo>
                    <a:lnTo>
                      <a:pt x="257175" y="433387"/>
                    </a:lnTo>
                    <a:lnTo>
                      <a:pt x="209550" y="419100"/>
                    </a:lnTo>
                    <a:lnTo>
                      <a:pt x="161925" y="466725"/>
                    </a:lnTo>
                    <a:lnTo>
                      <a:pt x="95250" y="519112"/>
                    </a:lnTo>
                    <a:lnTo>
                      <a:pt x="47625" y="519112"/>
                    </a:lnTo>
                    <a:lnTo>
                      <a:pt x="4763" y="461962"/>
                    </a:lnTo>
                    <a:lnTo>
                      <a:pt x="0" y="414337"/>
                    </a:lnTo>
                    <a:lnTo>
                      <a:pt x="42863" y="357187"/>
                    </a:lnTo>
                    <a:lnTo>
                      <a:pt x="76200" y="257175"/>
                    </a:lnTo>
                    <a:lnTo>
                      <a:pt x="76200" y="204787"/>
                    </a:lnTo>
                    <a:lnTo>
                      <a:pt x="142875" y="95250"/>
                    </a:lnTo>
                    <a:close/>
                  </a:path>
                </a:pathLst>
              </a:custGeom>
              <a:solidFill>
                <a:srgbClr val="FF3300">
                  <a:alpha val="30196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3368770" y="2307515"/>
                <a:ext cx="640628" cy="1850702"/>
              </a:xfrm>
              <a:custGeom>
                <a:avLst/>
                <a:gdLst>
                  <a:gd name="connsiteX0" fmla="*/ 125935 w 640628"/>
                  <a:gd name="connsiteY0" fmla="*/ 1089614 h 1850702"/>
                  <a:gd name="connsiteX1" fmla="*/ 202592 w 640628"/>
                  <a:gd name="connsiteY1" fmla="*/ 1029384 h 1850702"/>
                  <a:gd name="connsiteX2" fmla="*/ 142362 w 640628"/>
                  <a:gd name="connsiteY2" fmla="*/ 793940 h 1850702"/>
                  <a:gd name="connsiteX3" fmla="*/ 120460 w 640628"/>
                  <a:gd name="connsiteY3" fmla="*/ 646103 h 1850702"/>
                  <a:gd name="connsiteX4" fmla="*/ 180690 w 640628"/>
                  <a:gd name="connsiteY4" fmla="*/ 372331 h 1850702"/>
                  <a:gd name="connsiteX5" fmla="*/ 104034 w 640628"/>
                  <a:gd name="connsiteY5" fmla="*/ 350429 h 1850702"/>
                  <a:gd name="connsiteX6" fmla="*/ 82132 w 640628"/>
                  <a:gd name="connsiteY6" fmla="*/ 240920 h 1850702"/>
                  <a:gd name="connsiteX7" fmla="*/ 71181 w 640628"/>
                  <a:gd name="connsiteY7" fmla="*/ 191641 h 1850702"/>
                  <a:gd name="connsiteX8" fmla="*/ 0 w 640628"/>
                  <a:gd name="connsiteY8" fmla="*/ 142362 h 1850702"/>
                  <a:gd name="connsiteX9" fmla="*/ 93083 w 640628"/>
                  <a:gd name="connsiteY9" fmla="*/ 125935 h 1850702"/>
                  <a:gd name="connsiteX10" fmla="*/ 180690 w 640628"/>
                  <a:gd name="connsiteY10" fmla="*/ 0 h 1850702"/>
                  <a:gd name="connsiteX11" fmla="*/ 290199 w 640628"/>
                  <a:gd name="connsiteY11" fmla="*/ 10951 h 1850702"/>
                  <a:gd name="connsiteX12" fmla="*/ 405183 w 640628"/>
                  <a:gd name="connsiteY12" fmla="*/ 93083 h 1850702"/>
                  <a:gd name="connsiteX13" fmla="*/ 399708 w 640628"/>
                  <a:gd name="connsiteY13" fmla="*/ 290199 h 1850702"/>
                  <a:gd name="connsiteX14" fmla="*/ 525643 w 640628"/>
                  <a:gd name="connsiteY14" fmla="*/ 372331 h 1850702"/>
                  <a:gd name="connsiteX15" fmla="*/ 580398 w 640628"/>
                  <a:gd name="connsiteY15" fmla="*/ 443511 h 1850702"/>
                  <a:gd name="connsiteX16" fmla="*/ 558496 w 640628"/>
                  <a:gd name="connsiteY16" fmla="*/ 536594 h 1850702"/>
                  <a:gd name="connsiteX17" fmla="*/ 547545 w 640628"/>
                  <a:gd name="connsiteY17" fmla="*/ 553020 h 1850702"/>
                  <a:gd name="connsiteX18" fmla="*/ 585873 w 640628"/>
                  <a:gd name="connsiteY18" fmla="*/ 640628 h 1850702"/>
                  <a:gd name="connsiteX19" fmla="*/ 574922 w 640628"/>
                  <a:gd name="connsiteY19" fmla="*/ 788465 h 1850702"/>
                  <a:gd name="connsiteX20" fmla="*/ 640628 w 640628"/>
                  <a:gd name="connsiteY20" fmla="*/ 897974 h 1850702"/>
                  <a:gd name="connsiteX21" fmla="*/ 629677 w 640628"/>
                  <a:gd name="connsiteY21" fmla="*/ 1073188 h 1850702"/>
                  <a:gd name="connsiteX22" fmla="*/ 503741 w 640628"/>
                  <a:gd name="connsiteY22" fmla="*/ 1210074 h 1850702"/>
                  <a:gd name="connsiteX23" fmla="*/ 388757 w 640628"/>
                  <a:gd name="connsiteY23" fmla="*/ 1325059 h 1850702"/>
                  <a:gd name="connsiteX24" fmla="*/ 531119 w 640628"/>
                  <a:gd name="connsiteY24" fmla="*/ 1752144 h 1850702"/>
                  <a:gd name="connsiteX25" fmla="*/ 536594 w 640628"/>
                  <a:gd name="connsiteY25" fmla="*/ 1850702 h 1850702"/>
                  <a:gd name="connsiteX26" fmla="*/ 262822 w 640628"/>
                  <a:gd name="connsiteY26" fmla="*/ 1850702 h 1850702"/>
                  <a:gd name="connsiteX27" fmla="*/ 268297 w 640628"/>
                  <a:gd name="connsiteY27" fmla="*/ 1817849 h 1850702"/>
                  <a:gd name="connsiteX28" fmla="*/ 383281 w 640628"/>
                  <a:gd name="connsiteY28" fmla="*/ 1724766 h 1850702"/>
                  <a:gd name="connsiteX29" fmla="*/ 202592 w 640628"/>
                  <a:gd name="connsiteY29" fmla="*/ 1297681 h 1850702"/>
                  <a:gd name="connsiteX30" fmla="*/ 197116 w 640628"/>
                  <a:gd name="connsiteY30" fmla="*/ 1160795 h 1850702"/>
                  <a:gd name="connsiteX31" fmla="*/ 76656 w 640628"/>
                  <a:gd name="connsiteY31" fmla="*/ 1111516 h 1850702"/>
                  <a:gd name="connsiteX32" fmla="*/ 191641 w 640628"/>
                  <a:gd name="connsiteY32" fmla="*/ 1018434 h 1850702"/>
                  <a:gd name="connsiteX33" fmla="*/ 169739 w 640628"/>
                  <a:gd name="connsiteY33" fmla="*/ 985581 h 185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0628" h="1850702">
                    <a:moveTo>
                      <a:pt x="125935" y="1089614"/>
                    </a:moveTo>
                    <a:lnTo>
                      <a:pt x="202592" y="1029384"/>
                    </a:lnTo>
                    <a:lnTo>
                      <a:pt x="142362" y="793940"/>
                    </a:lnTo>
                    <a:lnTo>
                      <a:pt x="120460" y="646103"/>
                    </a:lnTo>
                    <a:lnTo>
                      <a:pt x="180690" y="372331"/>
                    </a:lnTo>
                    <a:lnTo>
                      <a:pt x="104034" y="350429"/>
                    </a:lnTo>
                    <a:lnTo>
                      <a:pt x="82132" y="240920"/>
                    </a:lnTo>
                    <a:lnTo>
                      <a:pt x="71181" y="191641"/>
                    </a:lnTo>
                    <a:lnTo>
                      <a:pt x="0" y="142362"/>
                    </a:lnTo>
                    <a:lnTo>
                      <a:pt x="93083" y="125935"/>
                    </a:lnTo>
                    <a:lnTo>
                      <a:pt x="180690" y="0"/>
                    </a:lnTo>
                    <a:lnTo>
                      <a:pt x="290199" y="10951"/>
                    </a:lnTo>
                    <a:lnTo>
                      <a:pt x="405183" y="93083"/>
                    </a:lnTo>
                    <a:lnTo>
                      <a:pt x="399708" y="290199"/>
                    </a:lnTo>
                    <a:lnTo>
                      <a:pt x="525643" y="372331"/>
                    </a:lnTo>
                    <a:lnTo>
                      <a:pt x="580398" y="443511"/>
                    </a:lnTo>
                    <a:lnTo>
                      <a:pt x="558496" y="536594"/>
                    </a:lnTo>
                    <a:lnTo>
                      <a:pt x="547545" y="553020"/>
                    </a:lnTo>
                    <a:lnTo>
                      <a:pt x="585873" y="640628"/>
                    </a:lnTo>
                    <a:lnTo>
                      <a:pt x="574922" y="788465"/>
                    </a:lnTo>
                    <a:lnTo>
                      <a:pt x="640628" y="897974"/>
                    </a:lnTo>
                    <a:lnTo>
                      <a:pt x="629677" y="1073188"/>
                    </a:lnTo>
                    <a:lnTo>
                      <a:pt x="503741" y="1210074"/>
                    </a:lnTo>
                    <a:lnTo>
                      <a:pt x="388757" y="1325059"/>
                    </a:lnTo>
                    <a:lnTo>
                      <a:pt x="531119" y="1752144"/>
                    </a:lnTo>
                    <a:lnTo>
                      <a:pt x="536594" y="1850702"/>
                    </a:lnTo>
                    <a:lnTo>
                      <a:pt x="262822" y="1850702"/>
                    </a:lnTo>
                    <a:lnTo>
                      <a:pt x="268297" y="1817849"/>
                    </a:lnTo>
                    <a:lnTo>
                      <a:pt x="383281" y="1724766"/>
                    </a:lnTo>
                    <a:lnTo>
                      <a:pt x="202592" y="1297681"/>
                    </a:lnTo>
                    <a:lnTo>
                      <a:pt x="197116" y="1160795"/>
                    </a:lnTo>
                    <a:lnTo>
                      <a:pt x="76656" y="1111516"/>
                    </a:lnTo>
                    <a:lnTo>
                      <a:pt x="191641" y="1018434"/>
                    </a:lnTo>
                    <a:lnTo>
                      <a:pt x="169739" y="985581"/>
                    </a:lnTo>
                  </a:path>
                </a:pathLst>
              </a:custGeom>
              <a:solidFill>
                <a:srgbClr val="FF00FF">
                  <a:alpha val="20000"/>
                </a:srgbClr>
              </a:solidFill>
              <a:ln w="57150">
                <a:solidFill>
                  <a:srgbClr val="CC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000000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276599" y="3713526"/>
                <a:ext cx="1555485" cy="724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100" kern="1200" dirty="0">
                    <a:solidFill>
                      <a:srgbClr val="FFFF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967055" y="2749293"/>
                <a:ext cx="1666912" cy="639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sz="900" kern="1200" dirty="0">
                    <a:solidFill>
                      <a:srgbClr val="FF33CC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Athlete</a:t>
                </a:r>
              </a:p>
            </p:txBody>
          </p:sp>
        </p:grpSp>
      </p:grpSp>
      <p:cxnSp>
        <p:nvCxnSpPr>
          <p:cNvPr id="33" name="Straight Arrow Connector 32"/>
          <p:cNvCxnSpPr/>
          <p:nvPr/>
        </p:nvCxnSpPr>
        <p:spPr>
          <a:xfrm>
            <a:off x="2057400" y="2895600"/>
            <a:ext cx="1143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914003" y="1829197"/>
            <a:ext cx="610394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219200" y="1524000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05200" y="1524000"/>
            <a:ext cx="685800" cy="2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3770311" y="1943100"/>
            <a:ext cx="839788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181600" y="2857500"/>
            <a:ext cx="1143000" cy="3444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181600" y="1905000"/>
            <a:ext cx="1143000" cy="952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181600" y="2857500"/>
            <a:ext cx="1143000" cy="12573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181600" y="2857500"/>
            <a:ext cx="1143000" cy="381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 rot="5400000">
            <a:off x="7081470" y="244353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200" b="1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…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0" y="4800600"/>
            <a:ext cx="9144000" cy="1588"/>
          </a:xfrm>
          <a:prstGeom prst="line">
            <a:avLst/>
          </a:prstGeom>
          <a:ln w="1143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rot="5400000" flipH="1" flipV="1">
            <a:off x="3086100" y="4152900"/>
            <a:ext cx="19050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rot="16200000" flipH="1">
            <a:off x="4114800" y="3733800"/>
            <a:ext cx="2514600" cy="1752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2133600"/>
            <a:ext cx="838200" cy="331141"/>
          </a:xfrm>
          <a:prstGeom prst="rect">
            <a:avLst/>
          </a:prstGeom>
          <a:solidFill>
            <a:schemeClr val="bg1">
              <a:alpha val="52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10" name="TextBox 109"/>
          <p:cNvSpPr txBox="1"/>
          <p:nvPr/>
        </p:nvSpPr>
        <p:spPr>
          <a:xfrm>
            <a:off x="152400" y="3273623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noisy images and tags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152400" y="3810000"/>
            <a:ext cx="1905000" cy="7620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81000" y="3948546"/>
            <a:ext cx="1503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0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Learning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76200" y="5486400"/>
            <a:ext cx="2438400" cy="7620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04800" y="5624946"/>
            <a:ext cx="2048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0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Recognition</a:t>
            </a:r>
          </a:p>
        </p:txBody>
      </p:sp>
      <p:sp>
        <p:nvSpPr>
          <p:cNvPr id="77" name="Oval 76"/>
          <p:cNvSpPr/>
          <p:nvPr/>
        </p:nvSpPr>
        <p:spPr>
          <a:xfrm>
            <a:off x="3200400" y="2362200"/>
            <a:ext cx="1981200" cy="990600"/>
          </a:xfrm>
          <a:prstGeom prst="ellipse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Generative</a:t>
            </a:r>
          </a:p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Model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752600" y="1295400"/>
            <a:ext cx="1752600" cy="457200"/>
          </a:xfrm>
          <a:prstGeom prst="rect">
            <a:avLst/>
          </a:prstGeom>
          <a:solidFill>
            <a:srgbClr val="FFCC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0070C0"/>
                </a:solidFill>
                <a:latin typeface="Arial"/>
                <a:ea typeface="+mn-ea"/>
                <a:cs typeface="Arial"/>
              </a:rPr>
              <a:t>initialization</a:t>
            </a:r>
          </a:p>
        </p:txBody>
      </p:sp>
      <p:grpSp>
        <p:nvGrpSpPr>
          <p:cNvPr id="30" name="Group 90"/>
          <p:cNvGrpSpPr/>
          <p:nvPr/>
        </p:nvGrpSpPr>
        <p:grpSpPr>
          <a:xfrm>
            <a:off x="6629400" y="2971800"/>
            <a:ext cx="1295400" cy="1676400"/>
            <a:chOff x="2085975" y="540861"/>
            <a:chExt cx="4550220" cy="5888514"/>
          </a:xfrm>
        </p:grpSpPr>
        <p:pic>
          <p:nvPicPr>
            <p:cNvPr id="92" name="Picture 2" descr="F:\backup_Jia\work\dataset\baseline\RockClimbing\Easy_Mid_RockClimbing_420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33600" y="609600"/>
              <a:ext cx="4328160" cy="5770880"/>
            </a:xfrm>
            <a:prstGeom prst="rect">
              <a:avLst/>
            </a:prstGeom>
            <a:noFill/>
          </p:spPr>
        </p:pic>
        <p:sp>
          <p:nvSpPr>
            <p:cNvPr id="93" name="Freeform 92"/>
            <p:cNvSpPr/>
            <p:nvPr/>
          </p:nvSpPr>
          <p:spPr>
            <a:xfrm>
              <a:off x="5124450" y="1914525"/>
              <a:ext cx="1009650" cy="3409950"/>
            </a:xfrm>
            <a:custGeom>
              <a:avLst/>
              <a:gdLst>
                <a:gd name="connsiteX0" fmla="*/ 133350 w 1009650"/>
                <a:gd name="connsiteY0" fmla="*/ 781050 h 3409950"/>
                <a:gd name="connsiteX1" fmla="*/ 361950 w 1009650"/>
                <a:gd name="connsiteY1" fmla="*/ 552450 h 3409950"/>
                <a:gd name="connsiteX2" fmla="*/ 314325 w 1009650"/>
                <a:gd name="connsiteY2" fmla="*/ 276225 h 3409950"/>
                <a:gd name="connsiteX3" fmla="*/ 361950 w 1009650"/>
                <a:gd name="connsiteY3" fmla="*/ 85725 h 3409950"/>
                <a:gd name="connsiteX4" fmla="*/ 514350 w 1009650"/>
                <a:gd name="connsiteY4" fmla="*/ 0 h 3409950"/>
                <a:gd name="connsiteX5" fmla="*/ 704850 w 1009650"/>
                <a:gd name="connsiteY5" fmla="*/ 257175 h 3409950"/>
                <a:gd name="connsiteX6" fmla="*/ 666750 w 1009650"/>
                <a:gd name="connsiteY6" fmla="*/ 561975 h 3409950"/>
                <a:gd name="connsiteX7" fmla="*/ 742950 w 1009650"/>
                <a:gd name="connsiteY7" fmla="*/ 647700 h 3409950"/>
                <a:gd name="connsiteX8" fmla="*/ 866775 w 1009650"/>
                <a:gd name="connsiteY8" fmla="*/ 495300 h 3409950"/>
                <a:gd name="connsiteX9" fmla="*/ 1009650 w 1009650"/>
                <a:gd name="connsiteY9" fmla="*/ 390525 h 3409950"/>
                <a:gd name="connsiteX10" fmla="*/ 1000125 w 1009650"/>
                <a:gd name="connsiteY10" fmla="*/ 981075 h 3409950"/>
                <a:gd name="connsiteX11" fmla="*/ 781050 w 1009650"/>
                <a:gd name="connsiteY11" fmla="*/ 971550 h 3409950"/>
                <a:gd name="connsiteX12" fmla="*/ 885825 w 1009650"/>
                <a:gd name="connsiteY12" fmla="*/ 1438275 h 3409950"/>
                <a:gd name="connsiteX13" fmla="*/ 790575 w 1009650"/>
                <a:gd name="connsiteY13" fmla="*/ 1857375 h 3409950"/>
                <a:gd name="connsiteX14" fmla="*/ 495300 w 1009650"/>
                <a:gd name="connsiteY14" fmla="*/ 3114675 h 3409950"/>
                <a:gd name="connsiteX15" fmla="*/ 533400 w 1009650"/>
                <a:gd name="connsiteY15" fmla="*/ 3409950 h 3409950"/>
                <a:gd name="connsiteX16" fmla="*/ 342900 w 1009650"/>
                <a:gd name="connsiteY16" fmla="*/ 3409950 h 3409950"/>
                <a:gd name="connsiteX17" fmla="*/ 247650 w 1009650"/>
                <a:gd name="connsiteY17" fmla="*/ 3190875 h 3409950"/>
                <a:gd name="connsiteX18" fmla="*/ 257175 w 1009650"/>
                <a:gd name="connsiteY18" fmla="*/ 2886075 h 3409950"/>
                <a:gd name="connsiteX19" fmla="*/ 285750 w 1009650"/>
                <a:gd name="connsiteY19" fmla="*/ 2476500 h 3409950"/>
                <a:gd name="connsiteX20" fmla="*/ 276225 w 1009650"/>
                <a:gd name="connsiteY20" fmla="*/ 2295525 h 3409950"/>
                <a:gd name="connsiteX21" fmla="*/ 314325 w 1009650"/>
                <a:gd name="connsiteY21" fmla="*/ 1924050 h 3409950"/>
                <a:gd name="connsiteX22" fmla="*/ 228600 w 1009650"/>
                <a:gd name="connsiteY22" fmla="*/ 1790700 h 3409950"/>
                <a:gd name="connsiteX23" fmla="*/ 247650 w 1009650"/>
                <a:gd name="connsiteY23" fmla="*/ 1514475 h 3409950"/>
                <a:gd name="connsiteX24" fmla="*/ 114300 w 1009650"/>
                <a:gd name="connsiteY24" fmla="*/ 1590675 h 3409950"/>
                <a:gd name="connsiteX25" fmla="*/ 0 w 1009650"/>
                <a:gd name="connsiteY25" fmla="*/ 1333500 h 3409950"/>
                <a:gd name="connsiteX26" fmla="*/ 28575 w 1009650"/>
                <a:gd name="connsiteY26" fmla="*/ 1009650 h 3409950"/>
                <a:gd name="connsiteX27" fmla="*/ 152400 w 1009650"/>
                <a:gd name="connsiteY27" fmla="*/ 704850 h 3409950"/>
                <a:gd name="connsiteX28" fmla="*/ 209550 w 1009650"/>
                <a:gd name="connsiteY28" fmla="*/ 70485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09650" h="3409950">
                  <a:moveTo>
                    <a:pt x="133350" y="781050"/>
                  </a:moveTo>
                  <a:lnTo>
                    <a:pt x="361950" y="552450"/>
                  </a:lnTo>
                  <a:lnTo>
                    <a:pt x="314325" y="276225"/>
                  </a:lnTo>
                  <a:lnTo>
                    <a:pt x="361950" y="85725"/>
                  </a:lnTo>
                  <a:lnTo>
                    <a:pt x="514350" y="0"/>
                  </a:lnTo>
                  <a:lnTo>
                    <a:pt x="704850" y="257175"/>
                  </a:lnTo>
                  <a:lnTo>
                    <a:pt x="666750" y="561975"/>
                  </a:lnTo>
                  <a:lnTo>
                    <a:pt x="742950" y="647700"/>
                  </a:lnTo>
                  <a:lnTo>
                    <a:pt x="866775" y="495300"/>
                  </a:lnTo>
                  <a:lnTo>
                    <a:pt x="1009650" y="390525"/>
                  </a:lnTo>
                  <a:lnTo>
                    <a:pt x="1000125" y="981075"/>
                  </a:lnTo>
                  <a:lnTo>
                    <a:pt x="781050" y="971550"/>
                  </a:lnTo>
                  <a:lnTo>
                    <a:pt x="885825" y="1438275"/>
                  </a:lnTo>
                  <a:lnTo>
                    <a:pt x="790575" y="1857375"/>
                  </a:lnTo>
                  <a:lnTo>
                    <a:pt x="495300" y="3114675"/>
                  </a:lnTo>
                  <a:lnTo>
                    <a:pt x="533400" y="3409950"/>
                  </a:lnTo>
                  <a:lnTo>
                    <a:pt x="342900" y="3409950"/>
                  </a:lnTo>
                  <a:lnTo>
                    <a:pt x="247650" y="3190875"/>
                  </a:lnTo>
                  <a:lnTo>
                    <a:pt x="257175" y="2886075"/>
                  </a:lnTo>
                  <a:lnTo>
                    <a:pt x="285750" y="2476500"/>
                  </a:lnTo>
                  <a:lnTo>
                    <a:pt x="276225" y="2295525"/>
                  </a:lnTo>
                  <a:lnTo>
                    <a:pt x="314325" y="1924050"/>
                  </a:lnTo>
                  <a:lnTo>
                    <a:pt x="228600" y="1790700"/>
                  </a:lnTo>
                  <a:lnTo>
                    <a:pt x="247650" y="1514475"/>
                  </a:lnTo>
                  <a:lnTo>
                    <a:pt x="114300" y="1590675"/>
                  </a:lnTo>
                  <a:lnTo>
                    <a:pt x="0" y="1333500"/>
                  </a:lnTo>
                  <a:lnTo>
                    <a:pt x="28575" y="1009650"/>
                  </a:lnTo>
                  <a:lnTo>
                    <a:pt x="152400" y="704850"/>
                  </a:lnTo>
                  <a:lnTo>
                    <a:pt x="209550" y="704850"/>
                  </a:lnTo>
                </a:path>
              </a:pathLst>
            </a:custGeom>
            <a:solidFill>
              <a:srgbClr val="FF33CC">
                <a:alpha val="50196"/>
              </a:srgbClr>
            </a:solidFill>
            <a:ln w="38100" cap="flat" cmpd="sng" algn="ctr">
              <a:solidFill>
                <a:srgbClr val="FF33C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>
              <a:off x="5086350" y="590550"/>
              <a:ext cx="1381125" cy="5772150"/>
            </a:xfrm>
            <a:custGeom>
              <a:avLst/>
              <a:gdLst>
                <a:gd name="connsiteX0" fmla="*/ 0 w 1381125"/>
                <a:gd name="connsiteY0" fmla="*/ 9525 h 5772150"/>
                <a:gd name="connsiteX1" fmla="*/ 171450 w 1381125"/>
                <a:gd name="connsiteY1" fmla="*/ 790575 h 5772150"/>
                <a:gd name="connsiteX2" fmla="*/ 285750 w 1381125"/>
                <a:gd name="connsiteY2" fmla="*/ 895350 h 5772150"/>
                <a:gd name="connsiteX3" fmla="*/ 247650 w 1381125"/>
                <a:gd name="connsiteY3" fmla="*/ 1562100 h 5772150"/>
                <a:gd name="connsiteX4" fmla="*/ 333375 w 1381125"/>
                <a:gd name="connsiteY4" fmla="*/ 1609725 h 5772150"/>
                <a:gd name="connsiteX5" fmla="*/ 371475 w 1381125"/>
                <a:gd name="connsiteY5" fmla="*/ 1381125 h 5772150"/>
                <a:gd name="connsiteX6" fmla="*/ 504825 w 1381125"/>
                <a:gd name="connsiteY6" fmla="*/ 1333500 h 5772150"/>
                <a:gd name="connsiteX7" fmla="*/ 561975 w 1381125"/>
                <a:gd name="connsiteY7" fmla="*/ 1295400 h 5772150"/>
                <a:gd name="connsiteX8" fmla="*/ 704850 w 1381125"/>
                <a:gd name="connsiteY8" fmla="*/ 1466850 h 5772150"/>
                <a:gd name="connsiteX9" fmla="*/ 781050 w 1381125"/>
                <a:gd name="connsiteY9" fmla="*/ 1638300 h 5772150"/>
                <a:gd name="connsiteX10" fmla="*/ 714375 w 1381125"/>
                <a:gd name="connsiteY10" fmla="*/ 1905000 h 5772150"/>
                <a:gd name="connsiteX11" fmla="*/ 771525 w 1381125"/>
                <a:gd name="connsiteY11" fmla="*/ 1943100 h 5772150"/>
                <a:gd name="connsiteX12" fmla="*/ 952500 w 1381125"/>
                <a:gd name="connsiteY12" fmla="*/ 1724025 h 5772150"/>
                <a:gd name="connsiteX13" fmla="*/ 1028700 w 1381125"/>
                <a:gd name="connsiteY13" fmla="*/ 1676400 h 5772150"/>
                <a:gd name="connsiteX14" fmla="*/ 1085850 w 1381125"/>
                <a:gd name="connsiteY14" fmla="*/ 1695450 h 5772150"/>
                <a:gd name="connsiteX15" fmla="*/ 1066800 w 1381125"/>
                <a:gd name="connsiteY15" fmla="*/ 2352675 h 5772150"/>
                <a:gd name="connsiteX16" fmla="*/ 847725 w 1381125"/>
                <a:gd name="connsiteY16" fmla="*/ 2333625 h 5772150"/>
                <a:gd name="connsiteX17" fmla="*/ 952500 w 1381125"/>
                <a:gd name="connsiteY17" fmla="*/ 2752725 h 5772150"/>
                <a:gd name="connsiteX18" fmla="*/ 533400 w 1381125"/>
                <a:gd name="connsiteY18" fmla="*/ 4524375 h 5772150"/>
                <a:gd name="connsiteX19" fmla="*/ 609600 w 1381125"/>
                <a:gd name="connsiteY19" fmla="*/ 4705350 h 5772150"/>
                <a:gd name="connsiteX20" fmla="*/ 600075 w 1381125"/>
                <a:gd name="connsiteY20" fmla="*/ 4819650 h 5772150"/>
                <a:gd name="connsiteX21" fmla="*/ 381000 w 1381125"/>
                <a:gd name="connsiteY21" fmla="*/ 4762500 h 5772150"/>
                <a:gd name="connsiteX22" fmla="*/ 314325 w 1381125"/>
                <a:gd name="connsiteY22" fmla="*/ 4772025 h 5772150"/>
                <a:gd name="connsiteX23" fmla="*/ 400050 w 1381125"/>
                <a:gd name="connsiteY23" fmla="*/ 5772150 h 5772150"/>
                <a:gd name="connsiteX24" fmla="*/ 1381125 w 1381125"/>
                <a:gd name="connsiteY24" fmla="*/ 5772150 h 5772150"/>
                <a:gd name="connsiteX25" fmla="*/ 1362075 w 1381125"/>
                <a:gd name="connsiteY25" fmla="*/ 0 h 5772150"/>
                <a:gd name="connsiteX26" fmla="*/ 0 w 1381125"/>
                <a:gd name="connsiteY26" fmla="*/ 9525 h 57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1125" h="5772150">
                  <a:moveTo>
                    <a:pt x="0" y="9525"/>
                  </a:moveTo>
                  <a:lnTo>
                    <a:pt x="171450" y="790575"/>
                  </a:lnTo>
                  <a:lnTo>
                    <a:pt x="285750" y="895350"/>
                  </a:lnTo>
                  <a:lnTo>
                    <a:pt x="247650" y="1562100"/>
                  </a:lnTo>
                  <a:lnTo>
                    <a:pt x="333375" y="1609725"/>
                  </a:lnTo>
                  <a:lnTo>
                    <a:pt x="371475" y="1381125"/>
                  </a:lnTo>
                  <a:lnTo>
                    <a:pt x="504825" y="1333500"/>
                  </a:lnTo>
                  <a:lnTo>
                    <a:pt x="561975" y="1295400"/>
                  </a:lnTo>
                  <a:lnTo>
                    <a:pt x="704850" y="1466850"/>
                  </a:lnTo>
                  <a:lnTo>
                    <a:pt x="781050" y="1638300"/>
                  </a:lnTo>
                  <a:lnTo>
                    <a:pt x="714375" y="1905000"/>
                  </a:lnTo>
                  <a:lnTo>
                    <a:pt x="771525" y="1943100"/>
                  </a:lnTo>
                  <a:lnTo>
                    <a:pt x="952500" y="1724025"/>
                  </a:lnTo>
                  <a:lnTo>
                    <a:pt x="1028700" y="1676400"/>
                  </a:lnTo>
                  <a:lnTo>
                    <a:pt x="1085850" y="1695450"/>
                  </a:lnTo>
                  <a:lnTo>
                    <a:pt x="1066800" y="2352675"/>
                  </a:lnTo>
                  <a:lnTo>
                    <a:pt x="847725" y="2333625"/>
                  </a:lnTo>
                  <a:lnTo>
                    <a:pt x="952500" y="2752725"/>
                  </a:lnTo>
                  <a:lnTo>
                    <a:pt x="533400" y="4524375"/>
                  </a:lnTo>
                  <a:lnTo>
                    <a:pt x="609600" y="4705350"/>
                  </a:lnTo>
                  <a:lnTo>
                    <a:pt x="600075" y="4819650"/>
                  </a:lnTo>
                  <a:lnTo>
                    <a:pt x="381000" y="4762500"/>
                  </a:lnTo>
                  <a:lnTo>
                    <a:pt x="314325" y="4772025"/>
                  </a:lnTo>
                  <a:lnTo>
                    <a:pt x="400050" y="5772150"/>
                  </a:lnTo>
                  <a:lnTo>
                    <a:pt x="1381125" y="5772150"/>
                  </a:lnTo>
                  <a:lnTo>
                    <a:pt x="136207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FF6600">
                <a:alpha val="50196"/>
              </a:srgbClr>
            </a:solidFill>
            <a:ln w="25400" cap="flat" cmpd="sng" algn="ctr">
              <a:solidFill>
                <a:srgbClr val="FF99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 dirty="0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2105025" y="1790700"/>
              <a:ext cx="3381375" cy="4638675"/>
            </a:xfrm>
            <a:custGeom>
              <a:avLst/>
              <a:gdLst>
                <a:gd name="connsiteX0" fmla="*/ 3152775 w 3381375"/>
                <a:gd name="connsiteY0" fmla="*/ 47625 h 4638675"/>
                <a:gd name="connsiteX1" fmla="*/ 2247900 w 3381375"/>
                <a:gd name="connsiteY1" fmla="*/ 962025 h 4638675"/>
                <a:gd name="connsiteX2" fmla="*/ 0 w 3381375"/>
                <a:gd name="connsiteY2" fmla="*/ 2543175 h 4638675"/>
                <a:gd name="connsiteX3" fmla="*/ 19050 w 3381375"/>
                <a:gd name="connsiteY3" fmla="*/ 4638675 h 4638675"/>
                <a:gd name="connsiteX4" fmla="*/ 3381375 w 3381375"/>
                <a:gd name="connsiteY4" fmla="*/ 4572000 h 4638675"/>
                <a:gd name="connsiteX5" fmla="*/ 3286125 w 3381375"/>
                <a:gd name="connsiteY5" fmla="*/ 3562350 h 4638675"/>
                <a:gd name="connsiteX6" fmla="*/ 3343275 w 3381375"/>
                <a:gd name="connsiteY6" fmla="*/ 3505200 h 4638675"/>
                <a:gd name="connsiteX7" fmla="*/ 3238500 w 3381375"/>
                <a:gd name="connsiteY7" fmla="*/ 3333750 h 4638675"/>
                <a:gd name="connsiteX8" fmla="*/ 3295650 w 3381375"/>
                <a:gd name="connsiteY8" fmla="*/ 2047875 h 4638675"/>
                <a:gd name="connsiteX9" fmla="*/ 3219450 w 3381375"/>
                <a:gd name="connsiteY9" fmla="*/ 1962150 h 4638675"/>
                <a:gd name="connsiteX10" fmla="*/ 3238500 w 3381375"/>
                <a:gd name="connsiteY10" fmla="*/ 1676400 h 4638675"/>
                <a:gd name="connsiteX11" fmla="*/ 3114675 w 3381375"/>
                <a:gd name="connsiteY11" fmla="*/ 1771650 h 4638675"/>
                <a:gd name="connsiteX12" fmla="*/ 3000375 w 3381375"/>
                <a:gd name="connsiteY12" fmla="*/ 1466850 h 4638675"/>
                <a:gd name="connsiteX13" fmla="*/ 3028950 w 3381375"/>
                <a:gd name="connsiteY13" fmla="*/ 1104900 h 4638675"/>
                <a:gd name="connsiteX14" fmla="*/ 3152775 w 3381375"/>
                <a:gd name="connsiteY14" fmla="*/ 819150 h 4638675"/>
                <a:gd name="connsiteX15" fmla="*/ 3248025 w 3381375"/>
                <a:gd name="connsiteY15" fmla="*/ 790575 h 4638675"/>
                <a:gd name="connsiteX16" fmla="*/ 3371850 w 3381375"/>
                <a:gd name="connsiteY16" fmla="*/ 657225 h 4638675"/>
                <a:gd name="connsiteX17" fmla="*/ 3305175 w 3381375"/>
                <a:gd name="connsiteY17" fmla="*/ 428625 h 4638675"/>
                <a:gd name="connsiteX18" fmla="*/ 3200400 w 3381375"/>
                <a:gd name="connsiteY18" fmla="*/ 352425 h 4638675"/>
                <a:gd name="connsiteX19" fmla="*/ 3219450 w 3381375"/>
                <a:gd name="connsiteY19" fmla="*/ 0 h 4638675"/>
                <a:gd name="connsiteX20" fmla="*/ 3152775 w 3381375"/>
                <a:gd name="connsiteY20" fmla="*/ 47625 h 463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81375" h="4638675">
                  <a:moveTo>
                    <a:pt x="3152775" y="47625"/>
                  </a:moveTo>
                  <a:lnTo>
                    <a:pt x="2247900" y="962025"/>
                  </a:lnTo>
                  <a:lnTo>
                    <a:pt x="0" y="2543175"/>
                  </a:lnTo>
                  <a:lnTo>
                    <a:pt x="19050" y="4638675"/>
                  </a:lnTo>
                  <a:lnTo>
                    <a:pt x="3381375" y="4572000"/>
                  </a:lnTo>
                  <a:lnTo>
                    <a:pt x="3286125" y="3562350"/>
                  </a:lnTo>
                  <a:lnTo>
                    <a:pt x="3343275" y="3505200"/>
                  </a:lnTo>
                  <a:lnTo>
                    <a:pt x="3238500" y="3333750"/>
                  </a:lnTo>
                  <a:lnTo>
                    <a:pt x="3295650" y="2047875"/>
                  </a:lnTo>
                  <a:lnTo>
                    <a:pt x="3219450" y="1962150"/>
                  </a:lnTo>
                  <a:lnTo>
                    <a:pt x="3238500" y="1676400"/>
                  </a:lnTo>
                  <a:lnTo>
                    <a:pt x="3114675" y="1771650"/>
                  </a:lnTo>
                  <a:lnTo>
                    <a:pt x="3000375" y="1466850"/>
                  </a:lnTo>
                  <a:lnTo>
                    <a:pt x="3028950" y="1104900"/>
                  </a:lnTo>
                  <a:lnTo>
                    <a:pt x="3152775" y="819150"/>
                  </a:lnTo>
                  <a:lnTo>
                    <a:pt x="3248025" y="790575"/>
                  </a:lnTo>
                  <a:lnTo>
                    <a:pt x="3371850" y="657225"/>
                  </a:lnTo>
                  <a:lnTo>
                    <a:pt x="3305175" y="428625"/>
                  </a:lnTo>
                  <a:lnTo>
                    <a:pt x="3200400" y="352425"/>
                  </a:lnTo>
                  <a:lnTo>
                    <a:pt x="3219450" y="0"/>
                  </a:lnTo>
                  <a:lnTo>
                    <a:pt x="3152775" y="47625"/>
                  </a:ln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81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2085975" y="828675"/>
              <a:ext cx="3276600" cy="3467100"/>
            </a:xfrm>
            <a:custGeom>
              <a:avLst/>
              <a:gdLst>
                <a:gd name="connsiteX0" fmla="*/ 76200 w 3276600"/>
                <a:gd name="connsiteY0" fmla="*/ 495300 h 3467100"/>
                <a:gd name="connsiteX1" fmla="*/ 1152525 w 3276600"/>
                <a:gd name="connsiteY1" fmla="*/ 438150 h 3467100"/>
                <a:gd name="connsiteX2" fmla="*/ 1781175 w 3276600"/>
                <a:gd name="connsiteY2" fmla="*/ 266700 h 3467100"/>
                <a:gd name="connsiteX3" fmla="*/ 2000250 w 3276600"/>
                <a:gd name="connsiteY3" fmla="*/ 114300 h 3467100"/>
                <a:gd name="connsiteX4" fmla="*/ 3019425 w 3276600"/>
                <a:gd name="connsiteY4" fmla="*/ 0 h 3467100"/>
                <a:gd name="connsiteX5" fmla="*/ 3038475 w 3276600"/>
                <a:gd name="connsiteY5" fmla="*/ 0 h 3467100"/>
                <a:gd name="connsiteX6" fmla="*/ 3171825 w 3276600"/>
                <a:gd name="connsiteY6" fmla="*/ 666750 h 3467100"/>
                <a:gd name="connsiteX7" fmla="*/ 3190875 w 3276600"/>
                <a:gd name="connsiteY7" fmla="*/ 609600 h 3467100"/>
                <a:gd name="connsiteX8" fmla="*/ 3276600 w 3276600"/>
                <a:gd name="connsiteY8" fmla="*/ 704850 h 3467100"/>
                <a:gd name="connsiteX9" fmla="*/ 3238500 w 3276600"/>
                <a:gd name="connsiteY9" fmla="*/ 933450 h 3467100"/>
                <a:gd name="connsiteX10" fmla="*/ 2238375 w 3276600"/>
                <a:gd name="connsiteY10" fmla="*/ 1943100 h 3467100"/>
                <a:gd name="connsiteX11" fmla="*/ 0 w 3276600"/>
                <a:gd name="connsiteY11" fmla="*/ 3467100 h 3467100"/>
                <a:gd name="connsiteX12" fmla="*/ 76200 w 3276600"/>
                <a:gd name="connsiteY12" fmla="*/ 49530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6600" h="3467100">
                  <a:moveTo>
                    <a:pt x="76200" y="495300"/>
                  </a:moveTo>
                  <a:lnTo>
                    <a:pt x="1152525" y="438150"/>
                  </a:lnTo>
                  <a:lnTo>
                    <a:pt x="1781175" y="266700"/>
                  </a:lnTo>
                  <a:lnTo>
                    <a:pt x="2000250" y="114300"/>
                  </a:lnTo>
                  <a:lnTo>
                    <a:pt x="3019425" y="0"/>
                  </a:lnTo>
                  <a:lnTo>
                    <a:pt x="3038475" y="0"/>
                  </a:lnTo>
                  <a:lnTo>
                    <a:pt x="3171825" y="666750"/>
                  </a:lnTo>
                  <a:lnTo>
                    <a:pt x="3190875" y="609600"/>
                  </a:lnTo>
                  <a:lnTo>
                    <a:pt x="3276600" y="704850"/>
                  </a:lnTo>
                  <a:lnTo>
                    <a:pt x="3238500" y="933450"/>
                  </a:lnTo>
                  <a:lnTo>
                    <a:pt x="2238375" y="1943100"/>
                  </a:lnTo>
                  <a:lnTo>
                    <a:pt x="0" y="3467100"/>
                  </a:lnTo>
                  <a:lnTo>
                    <a:pt x="76200" y="495300"/>
                  </a:lnTo>
                  <a:close/>
                </a:path>
              </a:pathLst>
            </a:custGeom>
            <a:solidFill>
              <a:srgbClr val="FFFF66">
                <a:alpha val="50196"/>
              </a:srgbClr>
            </a:solidFill>
            <a:ln w="38100" cap="flat" cmpd="sng" algn="ctr">
              <a:solidFill>
                <a:srgbClr val="FFFF6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2124075" y="590550"/>
              <a:ext cx="3000375" cy="790575"/>
            </a:xfrm>
            <a:custGeom>
              <a:avLst/>
              <a:gdLst>
                <a:gd name="connsiteX0" fmla="*/ 2924175 w 3000375"/>
                <a:gd name="connsiteY0" fmla="*/ 0 h 790575"/>
                <a:gd name="connsiteX1" fmla="*/ 0 w 3000375"/>
                <a:gd name="connsiteY1" fmla="*/ 38100 h 790575"/>
                <a:gd name="connsiteX2" fmla="*/ 19050 w 3000375"/>
                <a:gd name="connsiteY2" fmla="*/ 790575 h 790575"/>
                <a:gd name="connsiteX3" fmla="*/ 38100 w 3000375"/>
                <a:gd name="connsiteY3" fmla="*/ 714375 h 790575"/>
                <a:gd name="connsiteX4" fmla="*/ 1057275 w 3000375"/>
                <a:gd name="connsiteY4" fmla="*/ 685800 h 790575"/>
                <a:gd name="connsiteX5" fmla="*/ 1762125 w 3000375"/>
                <a:gd name="connsiteY5" fmla="*/ 476250 h 790575"/>
                <a:gd name="connsiteX6" fmla="*/ 1962150 w 3000375"/>
                <a:gd name="connsiteY6" fmla="*/ 333375 h 790575"/>
                <a:gd name="connsiteX7" fmla="*/ 3000375 w 3000375"/>
                <a:gd name="connsiteY7" fmla="*/ 219075 h 790575"/>
                <a:gd name="connsiteX8" fmla="*/ 2924175 w 3000375"/>
                <a:gd name="connsiteY8" fmla="*/ 0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375" h="790575">
                  <a:moveTo>
                    <a:pt x="2924175" y="0"/>
                  </a:moveTo>
                  <a:lnTo>
                    <a:pt x="0" y="38100"/>
                  </a:lnTo>
                  <a:lnTo>
                    <a:pt x="19050" y="790575"/>
                  </a:lnTo>
                  <a:lnTo>
                    <a:pt x="38100" y="714375"/>
                  </a:lnTo>
                  <a:lnTo>
                    <a:pt x="1057275" y="685800"/>
                  </a:lnTo>
                  <a:lnTo>
                    <a:pt x="1762125" y="476250"/>
                  </a:lnTo>
                  <a:lnTo>
                    <a:pt x="1962150" y="333375"/>
                  </a:lnTo>
                  <a:lnTo>
                    <a:pt x="3000375" y="219075"/>
                  </a:lnTo>
                  <a:lnTo>
                    <a:pt x="2924175" y="0"/>
                  </a:lnTo>
                  <a:close/>
                </a:path>
              </a:pathLst>
            </a:custGeom>
            <a:solidFill>
              <a:srgbClr val="CCCC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225513" y="540861"/>
              <a:ext cx="1292530" cy="811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>
                <a:defRPr/>
              </a:pPr>
              <a:r>
                <a:rPr lang="en-US" sz="120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+mn-ea"/>
                  <a:cs typeface="Arial" pitchFamily="34" charset="0"/>
                </a:rPr>
                <a:t>Sky</a:t>
              </a:r>
              <a:endParaRPr lang="en-US" sz="28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548596" y="3369083"/>
              <a:ext cx="3087599" cy="1081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>
                <a:defRPr/>
              </a:pPr>
              <a:r>
                <a:rPr lang="en-US" sz="1400" dirty="0">
                  <a:solidFill>
                    <a:srgbClr val="FF33CC"/>
                  </a:solidFill>
                  <a:latin typeface="Arial" pitchFamily="34" charset="0"/>
                  <a:ea typeface="+mn-ea"/>
                  <a:cs typeface="Arial" pitchFamily="34" charset="0"/>
                </a:rPr>
                <a:t>Athlete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672035" y="4280310"/>
              <a:ext cx="2129534" cy="1189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defRPr/>
              </a:pPr>
              <a:r>
                <a:rPr lang="en-US" sz="1600" dirty="0">
                  <a:solidFill>
                    <a:srgbClr val="00B0F0"/>
                  </a:solidFill>
                  <a:latin typeface="Arial" pitchFamily="34" charset="0"/>
                  <a:ea typeface="+mn-ea"/>
                  <a:cs typeface="Arial" pitchFamily="34" charset="0"/>
                </a:rPr>
                <a:t>Tree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67162" y="1611500"/>
              <a:ext cx="2863073" cy="91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>
                <a:defRPr/>
              </a:pPr>
              <a:r>
                <a:rPr lang="en-US" sz="1100" dirty="0">
                  <a:solidFill>
                    <a:srgbClr val="00B050"/>
                  </a:solidFill>
                  <a:latin typeface="Arial" pitchFamily="34" charset="0"/>
                  <a:ea typeface="+mn-ea"/>
                  <a:cs typeface="Arial" pitchFamily="34" charset="0"/>
                </a:rPr>
                <a:t>Mountain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494915" y="764122"/>
              <a:ext cx="1966244" cy="972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defRPr/>
              </a:pPr>
              <a:r>
                <a:rPr lang="en-US" sz="1200" b="1" dirty="0">
                  <a:solidFill>
                    <a:srgbClr val="996600"/>
                  </a:solidFill>
                  <a:latin typeface="Arial" pitchFamily="34" charset="0"/>
                  <a:ea typeface="+mn-ea"/>
                  <a:cs typeface="Arial" pitchFamily="34" charset="0"/>
                </a:rPr>
                <a:t>Rock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7848600" y="3048000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Class: </a:t>
            </a:r>
          </a:p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Rock climbing</a:t>
            </a:r>
          </a:p>
        </p:txBody>
      </p:sp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7980530" y="3556337"/>
            <a:ext cx="706270" cy="1015663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000" kern="1200" dirty="0">
                <a:solidFill>
                  <a:srgbClr val="FF33CC"/>
                </a:solidFill>
                <a:latin typeface="Arial" pitchFamily="34" charset="0"/>
                <a:ea typeface="+mn-ea"/>
                <a:cs typeface="Arial" pitchFamily="34" charset="0"/>
              </a:rPr>
              <a:t>Athlete</a:t>
            </a:r>
          </a:p>
          <a:p>
            <a:pPr algn="l" rtl="0"/>
            <a:r>
              <a:rPr lang="en-US" sz="1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Mountain</a:t>
            </a:r>
          </a:p>
          <a:p>
            <a:pPr algn="l" rtl="0"/>
            <a:r>
              <a:rPr lang="en-US" sz="1000" kern="1200" dirty="0">
                <a:solidFill>
                  <a:srgbClr val="0066FF"/>
                </a:solidFill>
                <a:latin typeface="Arial" pitchFamily="34" charset="0"/>
                <a:ea typeface="+mn-ea"/>
                <a:cs typeface="Arial" pitchFamily="34" charset="0"/>
              </a:rPr>
              <a:t>Trees</a:t>
            </a:r>
          </a:p>
          <a:p>
            <a:pPr algn="l" rtl="0"/>
            <a:r>
              <a:rPr lang="en-US" sz="1000" kern="1200" dirty="0">
                <a:solidFill>
                  <a:srgbClr val="FFC000"/>
                </a:solidFill>
                <a:latin typeface="Arial" pitchFamily="34" charset="0"/>
                <a:ea typeface="+mn-ea"/>
                <a:cs typeface="Arial" pitchFamily="34" charset="0"/>
              </a:rPr>
              <a:t>Rock</a:t>
            </a:r>
          </a:p>
          <a:p>
            <a:pPr algn="l" rtl="0"/>
            <a:r>
              <a:rPr lang="en-US" sz="1000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ea typeface="+mn-ea"/>
                <a:cs typeface="Arial" pitchFamily="34" charset="0"/>
              </a:rPr>
              <a:t>Sky</a:t>
            </a:r>
          </a:p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Ascent</a:t>
            </a:r>
          </a:p>
        </p:txBody>
      </p:sp>
      <p:pic>
        <p:nvPicPr>
          <p:cNvPr id="115" name="Picture 2" descr="F:\backup_Jia\work\dataset\baseline\sailing\Easy_Mid_sailing_61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0" y="5257800"/>
            <a:ext cx="1595750" cy="1196813"/>
          </a:xfrm>
          <a:prstGeom prst="rect">
            <a:avLst/>
          </a:prstGeom>
          <a:noFill/>
        </p:spPr>
      </p:pic>
      <p:grpSp>
        <p:nvGrpSpPr>
          <p:cNvPr id="31" name="Group 120"/>
          <p:cNvGrpSpPr/>
          <p:nvPr/>
        </p:nvGrpSpPr>
        <p:grpSpPr>
          <a:xfrm>
            <a:off x="6271249" y="5181600"/>
            <a:ext cx="1729751" cy="1260063"/>
            <a:chOff x="2129150" y="3999406"/>
            <a:chExt cx="1729751" cy="1260063"/>
          </a:xfrm>
        </p:grpSpPr>
        <p:grpSp>
          <p:nvGrpSpPr>
            <p:cNvPr id="32" name="Group 19"/>
            <p:cNvGrpSpPr/>
            <p:nvPr/>
          </p:nvGrpSpPr>
          <p:grpSpPr>
            <a:xfrm>
              <a:off x="2129148" y="3999406"/>
              <a:ext cx="1729751" cy="1260063"/>
              <a:chOff x="2129150" y="1600200"/>
              <a:chExt cx="5023260" cy="3659269"/>
            </a:xfrm>
          </p:grpSpPr>
          <p:pic>
            <p:nvPicPr>
              <p:cNvPr id="124" name="Picture 2" descr="F:\backup_Jia\work\dataset\baseline\sailing\Easy_Mid_sailing_615.jp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133600" y="1600200"/>
                <a:ext cx="4876800" cy="3657600"/>
              </a:xfrm>
              <a:prstGeom prst="rect">
                <a:avLst/>
              </a:prstGeom>
              <a:noFill/>
            </p:spPr>
          </p:pic>
          <p:sp>
            <p:nvSpPr>
              <p:cNvPr id="125" name="Freeform 124"/>
              <p:cNvSpPr/>
              <p:nvPr/>
            </p:nvSpPr>
            <p:spPr>
              <a:xfrm>
                <a:off x="2135825" y="2376105"/>
                <a:ext cx="4865676" cy="2089104"/>
              </a:xfrm>
              <a:custGeom>
                <a:avLst/>
                <a:gdLst>
                  <a:gd name="connsiteX0" fmla="*/ 6674 w 4865676"/>
                  <a:gd name="connsiteY0" fmla="*/ 1381612 h 2089104"/>
                  <a:gd name="connsiteX1" fmla="*/ 220257 w 4865676"/>
                  <a:gd name="connsiteY1" fmla="*/ 1341565 h 2089104"/>
                  <a:gd name="connsiteX2" fmla="*/ 447188 w 4865676"/>
                  <a:gd name="connsiteY2" fmla="*/ 1681962 h 2089104"/>
                  <a:gd name="connsiteX3" fmla="*/ 560654 w 4865676"/>
                  <a:gd name="connsiteY3" fmla="*/ 1802102 h 2089104"/>
                  <a:gd name="connsiteX4" fmla="*/ 754213 w 4865676"/>
                  <a:gd name="connsiteY4" fmla="*/ 1675288 h 2089104"/>
                  <a:gd name="connsiteX5" fmla="*/ 854330 w 4865676"/>
                  <a:gd name="connsiteY5" fmla="*/ 1568496 h 2089104"/>
                  <a:gd name="connsiteX6" fmla="*/ 947772 w 4865676"/>
                  <a:gd name="connsiteY6" fmla="*/ 1188053 h 2089104"/>
                  <a:gd name="connsiteX7" fmla="*/ 1281495 w 4865676"/>
                  <a:gd name="connsiteY7" fmla="*/ 934423 h 2089104"/>
                  <a:gd name="connsiteX8" fmla="*/ 1428333 w 4865676"/>
                  <a:gd name="connsiteY8" fmla="*/ 827632 h 2089104"/>
                  <a:gd name="connsiteX9" fmla="*/ 1648590 w 4865676"/>
                  <a:gd name="connsiteY9" fmla="*/ 820958 h 2089104"/>
                  <a:gd name="connsiteX10" fmla="*/ 1828800 w 4865676"/>
                  <a:gd name="connsiteY10" fmla="*/ 1001168 h 2089104"/>
                  <a:gd name="connsiteX11" fmla="*/ 1942266 w 4865676"/>
                  <a:gd name="connsiteY11" fmla="*/ 974470 h 2089104"/>
                  <a:gd name="connsiteX12" fmla="*/ 2035708 w 4865676"/>
                  <a:gd name="connsiteY12" fmla="*/ 780911 h 2089104"/>
                  <a:gd name="connsiteX13" fmla="*/ 1942266 w 4865676"/>
                  <a:gd name="connsiteY13" fmla="*/ 634073 h 2089104"/>
                  <a:gd name="connsiteX14" fmla="*/ 2055731 w 4865676"/>
                  <a:gd name="connsiteY14" fmla="*/ 560654 h 2089104"/>
                  <a:gd name="connsiteX15" fmla="*/ 2135825 w 4865676"/>
                  <a:gd name="connsiteY15" fmla="*/ 600701 h 2089104"/>
                  <a:gd name="connsiteX16" fmla="*/ 2302686 w 4865676"/>
                  <a:gd name="connsiteY16" fmla="*/ 300350 h 2089104"/>
                  <a:gd name="connsiteX17" fmla="*/ 2456198 w 4865676"/>
                  <a:gd name="connsiteY17" fmla="*/ 253629 h 2089104"/>
                  <a:gd name="connsiteX18" fmla="*/ 2749874 w 4865676"/>
                  <a:gd name="connsiteY18" fmla="*/ 580677 h 2089104"/>
                  <a:gd name="connsiteX19" fmla="*/ 2796595 w 4865676"/>
                  <a:gd name="connsiteY19" fmla="*/ 727515 h 2089104"/>
                  <a:gd name="connsiteX20" fmla="*/ 2870014 w 4865676"/>
                  <a:gd name="connsiteY20" fmla="*/ 0 h 2089104"/>
                  <a:gd name="connsiteX21" fmla="*/ 3423994 w 4865676"/>
                  <a:gd name="connsiteY21" fmla="*/ 861004 h 2089104"/>
                  <a:gd name="connsiteX22" fmla="*/ 3657600 w 4865676"/>
                  <a:gd name="connsiteY22" fmla="*/ 887702 h 2089104"/>
                  <a:gd name="connsiteX23" fmla="*/ 3657600 w 4865676"/>
                  <a:gd name="connsiteY23" fmla="*/ 780911 h 2089104"/>
                  <a:gd name="connsiteX24" fmla="*/ 3884531 w 4865676"/>
                  <a:gd name="connsiteY24" fmla="*/ 787586 h 2089104"/>
                  <a:gd name="connsiteX25" fmla="*/ 4144835 w 4865676"/>
                  <a:gd name="connsiteY25" fmla="*/ 901051 h 2089104"/>
                  <a:gd name="connsiteX26" fmla="*/ 4418487 w 4865676"/>
                  <a:gd name="connsiteY26" fmla="*/ 894377 h 2089104"/>
                  <a:gd name="connsiteX27" fmla="*/ 4685466 w 4865676"/>
                  <a:gd name="connsiteY27" fmla="*/ 961121 h 2089104"/>
                  <a:gd name="connsiteX28" fmla="*/ 4758884 w 4865676"/>
                  <a:gd name="connsiteY28" fmla="*/ 941098 h 2089104"/>
                  <a:gd name="connsiteX29" fmla="*/ 4838978 w 4865676"/>
                  <a:gd name="connsiteY29" fmla="*/ 927749 h 2089104"/>
                  <a:gd name="connsiteX30" fmla="*/ 4852327 w 4865676"/>
                  <a:gd name="connsiteY30" fmla="*/ 907726 h 2089104"/>
                  <a:gd name="connsiteX31" fmla="*/ 4865676 w 4865676"/>
                  <a:gd name="connsiteY31" fmla="*/ 2089104 h 2089104"/>
                  <a:gd name="connsiteX32" fmla="*/ 907725 w 4865676"/>
                  <a:gd name="connsiteY32" fmla="*/ 2075755 h 2089104"/>
                  <a:gd name="connsiteX33" fmla="*/ 901051 w 4865676"/>
                  <a:gd name="connsiteY33" fmla="*/ 1968964 h 2089104"/>
                  <a:gd name="connsiteX34" fmla="*/ 0 w 4865676"/>
                  <a:gd name="connsiteY34" fmla="*/ 2002336 h 2089104"/>
                  <a:gd name="connsiteX35" fmla="*/ 6674 w 4865676"/>
                  <a:gd name="connsiteY35" fmla="*/ 1381612 h 208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65676" h="2089104">
                    <a:moveTo>
                      <a:pt x="6674" y="1381612"/>
                    </a:moveTo>
                    <a:lnTo>
                      <a:pt x="220257" y="1341565"/>
                    </a:lnTo>
                    <a:lnTo>
                      <a:pt x="447188" y="1681962"/>
                    </a:lnTo>
                    <a:lnTo>
                      <a:pt x="560654" y="1802102"/>
                    </a:lnTo>
                    <a:lnTo>
                      <a:pt x="754213" y="1675288"/>
                    </a:lnTo>
                    <a:lnTo>
                      <a:pt x="854330" y="1568496"/>
                    </a:lnTo>
                    <a:lnTo>
                      <a:pt x="947772" y="1188053"/>
                    </a:lnTo>
                    <a:lnTo>
                      <a:pt x="1281495" y="934423"/>
                    </a:lnTo>
                    <a:lnTo>
                      <a:pt x="1428333" y="827632"/>
                    </a:lnTo>
                    <a:lnTo>
                      <a:pt x="1648590" y="820958"/>
                    </a:lnTo>
                    <a:lnTo>
                      <a:pt x="1828800" y="1001168"/>
                    </a:lnTo>
                    <a:lnTo>
                      <a:pt x="1942266" y="974470"/>
                    </a:lnTo>
                    <a:lnTo>
                      <a:pt x="2035708" y="780911"/>
                    </a:lnTo>
                    <a:lnTo>
                      <a:pt x="1942266" y="634073"/>
                    </a:lnTo>
                    <a:lnTo>
                      <a:pt x="2055731" y="560654"/>
                    </a:lnTo>
                    <a:lnTo>
                      <a:pt x="2135825" y="600701"/>
                    </a:lnTo>
                    <a:lnTo>
                      <a:pt x="2302686" y="300350"/>
                    </a:lnTo>
                    <a:lnTo>
                      <a:pt x="2456198" y="253629"/>
                    </a:lnTo>
                    <a:lnTo>
                      <a:pt x="2749874" y="580677"/>
                    </a:lnTo>
                    <a:lnTo>
                      <a:pt x="2796595" y="727515"/>
                    </a:lnTo>
                    <a:lnTo>
                      <a:pt x="2870014" y="0"/>
                    </a:lnTo>
                    <a:lnTo>
                      <a:pt x="3423994" y="861004"/>
                    </a:lnTo>
                    <a:lnTo>
                      <a:pt x="3657600" y="887702"/>
                    </a:lnTo>
                    <a:lnTo>
                      <a:pt x="3657600" y="780911"/>
                    </a:lnTo>
                    <a:lnTo>
                      <a:pt x="3884531" y="787586"/>
                    </a:lnTo>
                    <a:lnTo>
                      <a:pt x="4144835" y="901051"/>
                    </a:lnTo>
                    <a:lnTo>
                      <a:pt x="4418487" y="894377"/>
                    </a:lnTo>
                    <a:cubicBezTo>
                      <a:pt x="4700996" y="915565"/>
                      <a:pt x="4685466" y="825157"/>
                      <a:pt x="4685466" y="961121"/>
                    </a:cubicBezTo>
                    <a:lnTo>
                      <a:pt x="4758884" y="941098"/>
                    </a:lnTo>
                    <a:lnTo>
                      <a:pt x="4838978" y="927749"/>
                    </a:lnTo>
                    <a:lnTo>
                      <a:pt x="4852327" y="907726"/>
                    </a:lnTo>
                    <a:lnTo>
                      <a:pt x="4865676" y="2089104"/>
                    </a:lnTo>
                    <a:lnTo>
                      <a:pt x="907725" y="2075755"/>
                    </a:lnTo>
                    <a:lnTo>
                      <a:pt x="901051" y="1968964"/>
                    </a:lnTo>
                    <a:lnTo>
                      <a:pt x="0" y="2002336"/>
                    </a:lnTo>
                    <a:cubicBezTo>
                      <a:pt x="2225" y="1797653"/>
                      <a:pt x="4449" y="1592969"/>
                      <a:pt x="6674" y="1381612"/>
                    </a:cubicBezTo>
                    <a:close/>
                  </a:path>
                </a:pathLst>
              </a:custGeom>
              <a:solidFill>
                <a:srgbClr val="6699FF">
                  <a:alpha val="49804"/>
                </a:srgbClr>
              </a:solidFill>
              <a:ln w="38100">
                <a:solidFill>
                  <a:srgbClr val="66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4629151" y="2438401"/>
                <a:ext cx="1162050" cy="2285999"/>
              </a:xfrm>
              <a:custGeom>
                <a:avLst/>
                <a:gdLst>
                  <a:gd name="connsiteX0" fmla="*/ 47625 w 1162050"/>
                  <a:gd name="connsiteY0" fmla="*/ 1981200 h 2286000"/>
                  <a:gd name="connsiteX1" fmla="*/ 342900 w 1162050"/>
                  <a:gd name="connsiteY1" fmla="*/ 790575 h 2286000"/>
                  <a:gd name="connsiteX2" fmla="*/ 381000 w 1162050"/>
                  <a:gd name="connsiteY2" fmla="*/ 0 h 2286000"/>
                  <a:gd name="connsiteX3" fmla="*/ 476250 w 1162050"/>
                  <a:gd name="connsiteY3" fmla="*/ 142875 h 2286000"/>
                  <a:gd name="connsiteX4" fmla="*/ 857250 w 1162050"/>
                  <a:gd name="connsiteY4" fmla="*/ 762000 h 2286000"/>
                  <a:gd name="connsiteX5" fmla="*/ 1028700 w 1162050"/>
                  <a:gd name="connsiteY5" fmla="*/ 1200150 h 2286000"/>
                  <a:gd name="connsiteX6" fmla="*/ 1162050 w 1162050"/>
                  <a:gd name="connsiteY6" fmla="*/ 1924050 h 2286000"/>
                  <a:gd name="connsiteX7" fmla="*/ 457200 w 1162050"/>
                  <a:gd name="connsiteY7" fmla="*/ 1943100 h 2286000"/>
                  <a:gd name="connsiteX8" fmla="*/ 333375 w 1162050"/>
                  <a:gd name="connsiteY8" fmla="*/ 2028825 h 2286000"/>
                  <a:gd name="connsiteX9" fmla="*/ 323850 w 1162050"/>
                  <a:gd name="connsiteY9" fmla="*/ 2143125 h 2286000"/>
                  <a:gd name="connsiteX10" fmla="*/ 1152525 w 1162050"/>
                  <a:gd name="connsiteY10" fmla="*/ 2190750 h 2286000"/>
                  <a:gd name="connsiteX11" fmla="*/ 1152525 w 1162050"/>
                  <a:gd name="connsiteY11" fmla="*/ 2200275 h 2286000"/>
                  <a:gd name="connsiteX12" fmla="*/ 1143000 w 1162050"/>
                  <a:gd name="connsiteY12" fmla="*/ 2286000 h 2286000"/>
                  <a:gd name="connsiteX13" fmla="*/ 657225 w 1162050"/>
                  <a:gd name="connsiteY13" fmla="*/ 2286000 h 2286000"/>
                  <a:gd name="connsiteX14" fmla="*/ 19050 w 1162050"/>
                  <a:gd name="connsiteY14" fmla="*/ 2257425 h 2286000"/>
                  <a:gd name="connsiteX15" fmla="*/ 0 w 1162050"/>
                  <a:gd name="connsiteY15" fmla="*/ 2095500 h 2286000"/>
                  <a:gd name="connsiteX16" fmla="*/ 47625 w 1162050"/>
                  <a:gd name="connsiteY16" fmla="*/ 198120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2050" h="2286000">
                    <a:moveTo>
                      <a:pt x="47625" y="1981200"/>
                    </a:moveTo>
                    <a:lnTo>
                      <a:pt x="342900" y="790575"/>
                    </a:lnTo>
                    <a:lnTo>
                      <a:pt x="381000" y="0"/>
                    </a:lnTo>
                    <a:lnTo>
                      <a:pt x="476250" y="142875"/>
                    </a:lnTo>
                    <a:cubicBezTo>
                      <a:pt x="601846" y="350108"/>
                      <a:pt x="857250" y="1004321"/>
                      <a:pt x="857250" y="762000"/>
                    </a:cubicBezTo>
                    <a:lnTo>
                      <a:pt x="1028700" y="1200150"/>
                    </a:lnTo>
                    <a:lnTo>
                      <a:pt x="1162050" y="1924050"/>
                    </a:lnTo>
                    <a:lnTo>
                      <a:pt x="457200" y="1943100"/>
                    </a:lnTo>
                    <a:lnTo>
                      <a:pt x="333375" y="2028825"/>
                    </a:lnTo>
                    <a:lnTo>
                      <a:pt x="323850" y="2143125"/>
                    </a:lnTo>
                    <a:lnTo>
                      <a:pt x="1152525" y="2190750"/>
                    </a:lnTo>
                    <a:lnTo>
                      <a:pt x="1152525" y="2200275"/>
                    </a:lnTo>
                    <a:lnTo>
                      <a:pt x="1143000" y="2286000"/>
                    </a:lnTo>
                    <a:lnTo>
                      <a:pt x="657225" y="2286000"/>
                    </a:lnTo>
                    <a:lnTo>
                      <a:pt x="19050" y="2257425"/>
                    </a:lnTo>
                    <a:lnTo>
                      <a:pt x="0" y="2095500"/>
                    </a:lnTo>
                    <a:lnTo>
                      <a:pt x="47625" y="1981200"/>
                    </a:lnTo>
                    <a:close/>
                  </a:path>
                </a:pathLst>
              </a:custGeom>
              <a:solidFill>
                <a:srgbClr val="996600">
                  <a:alpha val="49804"/>
                </a:srgbClr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  <a:p>
                <a:pPr algn="ctr" rtl="0"/>
                <a:r>
                  <a:rPr lang="en-US" kern="1200" dirty="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rPr>
                  <a:t>  </a:t>
                </a:r>
                <a:endParaRPr lang="en-US" sz="12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986528" y="4429760"/>
                <a:ext cx="463296" cy="170688"/>
              </a:xfrm>
              <a:custGeom>
                <a:avLst/>
                <a:gdLst>
                  <a:gd name="connsiteX0" fmla="*/ 0 w 463296"/>
                  <a:gd name="connsiteY0" fmla="*/ 121920 h 170688"/>
                  <a:gd name="connsiteX1" fmla="*/ 56896 w 463296"/>
                  <a:gd name="connsiteY1" fmla="*/ 32512 h 170688"/>
                  <a:gd name="connsiteX2" fmla="*/ 97536 w 463296"/>
                  <a:gd name="connsiteY2" fmla="*/ 0 h 170688"/>
                  <a:gd name="connsiteX3" fmla="*/ 138176 w 463296"/>
                  <a:gd name="connsiteY3" fmla="*/ 44704 h 170688"/>
                  <a:gd name="connsiteX4" fmla="*/ 178816 w 463296"/>
                  <a:gd name="connsiteY4" fmla="*/ 121920 h 170688"/>
                  <a:gd name="connsiteX5" fmla="*/ 186944 w 463296"/>
                  <a:gd name="connsiteY5" fmla="*/ 97536 h 170688"/>
                  <a:gd name="connsiteX6" fmla="*/ 239776 w 463296"/>
                  <a:gd name="connsiteY6" fmla="*/ 40640 h 170688"/>
                  <a:gd name="connsiteX7" fmla="*/ 276352 w 463296"/>
                  <a:gd name="connsiteY7" fmla="*/ 4064 h 170688"/>
                  <a:gd name="connsiteX8" fmla="*/ 316992 w 463296"/>
                  <a:gd name="connsiteY8" fmla="*/ 65024 h 170688"/>
                  <a:gd name="connsiteX9" fmla="*/ 308864 w 463296"/>
                  <a:gd name="connsiteY9" fmla="*/ 134112 h 170688"/>
                  <a:gd name="connsiteX10" fmla="*/ 333248 w 463296"/>
                  <a:gd name="connsiteY10" fmla="*/ 125984 h 170688"/>
                  <a:gd name="connsiteX11" fmla="*/ 369824 w 463296"/>
                  <a:gd name="connsiteY11" fmla="*/ 69088 h 170688"/>
                  <a:gd name="connsiteX12" fmla="*/ 377952 w 463296"/>
                  <a:gd name="connsiteY12" fmla="*/ 12192 h 170688"/>
                  <a:gd name="connsiteX13" fmla="*/ 414528 w 463296"/>
                  <a:gd name="connsiteY13" fmla="*/ 8128 h 170688"/>
                  <a:gd name="connsiteX14" fmla="*/ 438912 w 463296"/>
                  <a:gd name="connsiteY14" fmla="*/ 65024 h 170688"/>
                  <a:gd name="connsiteX15" fmla="*/ 442976 w 463296"/>
                  <a:gd name="connsiteY15" fmla="*/ 105664 h 170688"/>
                  <a:gd name="connsiteX16" fmla="*/ 463296 w 463296"/>
                  <a:gd name="connsiteY16" fmla="*/ 170688 h 170688"/>
                  <a:gd name="connsiteX17" fmla="*/ 0 w 463296"/>
                  <a:gd name="connsiteY17" fmla="*/ 121920 h 17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63296" h="170688">
                    <a:moveTo>
                      <a:pt x="0" y="121920"/>
                    </a:moveTo>
                    <a:lnTo>
                      <a:pt x="56896" y="32512"/>
                    </a:lnTo>
                    <a:lnTo>
                      <a:pt x="97536" y="0"/>
                    </a:lnTo>
                    <a:lnTo>
                      <a:pt x="138176" y="44704"/>
                    </a:lnTo>
                    <a:lnTo>
                      <a:pt x="178816" y="121920"/>
                    </a:lnTo>
                    <a:lnTo>
                      <a:pt x="186944" y="97536"/>
                    </a:lnTo>
                    <a:lnTo>
                      <a:pt x="239776" y="40640"/>
                    </a:lnTo>
                    <a:lnTo>
                      <a:pt x="276352" y="4064"/>
                    </a:lnTo>
                    <a:lnTo>
                      <a:pt x="316992" y="65024"/>
                    </a:lnTo>
                    <a:cubicBezTo>
                      <a:pt x="308506" y="128670"/>
                      <a:pt x="308864" y="105484"/>
                      <a:pt x="308864" y="134112"/>
                    </a:cubicBezTo>
                    <a:lnTo>
                      <a:pt x="333248" y="125984"/>
                    </a:lnTo>
                    <a:lnTo>
                      <a:pt x="369824" y="69088"/>
                    </a:lnTo>
                    <a:lnTo>
                      <a:pt x="377952" y="12192"/>
                    </a:lnTo>
                    <a:lnTo>
                      <a:pt x="414528" y="8128"/>
                    </a:lnTo>
                    <a:lnTo>
                      <a:pt x="438912" y="65024"/>
                    </a:lnTo>
                    <a:lnTo>
                      <a:pt x="442976" y="105664"/>
                    </a:lnTo>
                    <a:lnTo>
                      <a:pt x="463296" y="170688"/>
                    </a:lnTo>
                    <a:lnTo>
                      <a:pt x="0" y="121920"/>
                    </a:lnTo>
                    <a:close/>
                  </a:path>
                </a:pathLst>
              </a:custGeom>
              <a:solidFill>
                <a:srgbClr val="FF33CC">
                  <a:alpha val="50196"/>
                </a:srgbClr>
              </a:solidFill>
              <a:ln w="38100">
                <a:solidFill>
                  <a:srgbClr val="FF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2129150" y="1601869"/>
                <a:ext cx="4872351" cy="2556315"/>
              </a:xfrm>
              <a:custGeom>
                <a:avLst/>
                <a:gdLst>
                  <a:gd name="connsiteX0" fmla="*/ 13349 w 4872351"/>
                  <a:gd name="connsiteY0" fmla="*/ 0 h 2556315"/>
                  <a:gd name="connsiteX1" fmla="*/ 4872351 w 4872351"/>
                  <a:gd name="connsiteY1" fmla="*/ 6674 h 2556315"/>
                  <a:gd name="connsiteX2" fmla="*/ 4872351 w 4872351"/>
                  <a:gd name="connsiteY2" fmla="*/ 1695311 h 2556315"/>
                  <a:gd name="connsiteX3" fmla="*/ 4718838 w 4872351"/>
                  <a:gd name="connsiteY3" fmla="*/ 1722008 h 2556315"/>
                  <a:gd name="connsiteX4" fmla="*/ 4678792 w 4872351"/>
                  <a:gd name="connsiteY4" fmla="*/ 1628566 h 2556315"/>
                  <a:gd name="connsiteX5" fmla="*/ 4131486 w 4872351"/>
                  <a:gd name="connsiteY5" fmla="*/ 1655264 h 2556315"/>
                  <a:gd name="connsiteX6" fmla="*/ 3851159 w 4872351"/>
                  <a:gd name="connsiteY6" fmla="*/ 1535124 h 2556315"/>
                  <a:gd name="connsiteX7" fmla="*/ 3677624 w 4872351"/>
                  <a:gd name="connsiteY7" fmla="*/ 1548473 h 2556315"/>
                  <a:gd name="connsiteX8" fmla="*/ 3644251 w 4872351"/>
                  <a:gd name="connsiteY8" fmla="*/ 1555147 h 2556315"/>
                  <a:gd name="connsiteX9" fmla="*/ 3664275 w 4872351"/>
                  <a:gd name="connsiteY9" fmla="*/ 1641915 h 2556315"/>
                  <a:gd name="connsiteX10" fmla="*/ 3457367 w 4872351"/>
                  <a:gd name="connsiteY10" fmla="*/ 1621892 h 2556315"/>
                  <a:gd name="connsiteX11" fmla="*/ 2870015 w 4872351"/>
                  <a:gd name="connsiteY11" fmla="*/ 747538 h 2556315"/>
                  <a:gd name="connsiteX12" fmla="*/ 2796596 w 4872351"/>
                  <a:gd name="connsiteY12" fmla="*/ 1441681 h 2556315"/>
                  <a:gd name="connsiteX13" fmla="*/ 2756549 w 4872351"/>
                  <a:gd name="connsiteY13" fmla="*/ 1314867 h 2556315"/>
                  <a:gd name="connsiteX14" fmla="*/ 2489571 w 4872351"/>
                  <a:gd name="connsiteY14" fmla="*/ 1021191 h 2556315"/>
                  <a:gd name="connsiteX15" fmla="*/ 2296012 w 4872351"/>
                  <a:gd name="connsiteY15" fmla="*/ 1047889 h 2556315"/>
                  <a:gd name="connsiteX16" fmla="*/ 2142500 w 4872351"/>
                  <a:gd name="connsiteY16" fmla="*/ 1361588 h 2556315"/>
                  <a:gd name="connsiteX17" fmla="*/ 2062406 w 4872351"/>
                  <a:gd name="connsiteY17" fmla="*/ 1314867 h 2556315"/>
                  <a:gd name="connsiteX18" fmla="*/ 1942266 w 4872351"/>
                  <a:gd name="connsiteY18" fmla="*/ 1401635 h 2556315"/>
                  <a:gd name="connsiteX19" fmla="*/ 2022359 w 4872351"/>
                  <a:gd name="connsiteY19" fmla="*/ 1561822 h 2556315"/>
                  <a:gd name="connsiteX20" fmla="*/ 1915568 w 4872351"/>
                  <a:gd name="connsiteY20" fmla="*/ 1735357 h 2556315"/>
                  <a:gd name="connsiteX21" fmla="*/ 1828800 w 4872351"/>
                  <a:gd name="connsiteY21" fmla="*/ 1728683 h 2556315"/>
                  <a:gd name="connsiteX22" fmla="*/ 1688637 w 4872351"/>
                  <a:gd name="connsiteY22" fmla="*/ 1595194 h 2556315"/>
                  <a:gd name="connsiteX23" fmla="*/ 1421659 w 4872351"/>
                  <a:gd name="connsiteY23" fmla="*/ 1581845 h 2556315"/>
                  <a:gd name="connsiteX24" fmla="*/ 927749 w 4872351"/>
                  <a:gd name="connsiteY24" fmla="*/ 1955614 h 2556315"/>
                  <a:gd name="connsiteX25" fmla="*/ 834307 w 4872351"/>
                  <a:gd name="connsiteY25" fmla="*/ 2389454 h 2556315"/>
                  <a:gd name="connsiteX26" fmla="*/ 547305 w 4872351"/>
                  <a:gd name="connsiteY26" fmla="*/ 2556315 h 2556315"/>
                  <a:gd name="connsiteX27" fmla="*/ 246955 w 4872351"/>
                  <a:gd name="connsiteY27" fmla="*/ 2102452 h 2556315"/>
                  <a:gd name="connsiteX28" fmla="*/ 0 w 4872351"/>
                  <a:gd name="connsiteY28" fmla="*/ 2135824 h 2556315"/>
                  <a:gd name="connsiteX29" fmla="*/ 13349 w 4872351"/>
                  <a:gd name="connsiteY29" fmla="*/ 0 h 255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872351" h="2556315">
                    <a:moveTo>
                      <a:pt x="13349" y="0"/>
                    </a:moveTo>
                    <a:lnTo>
                      <a:pt x="4872351" y="6674"/>
                    </a:lnTo>
                    <a:lnTo>
                      <a:pt x="4872351" y="1695311"/>
                    </a:lnTo>
                    <a:lnTo>
                      <a:pt x="4718838" y="1722008"/>
                    </a:lnTo>
                    <a:lnTo>
                      <a:pt x="4678792" y="1628566"/>
                    </a:lnTo>
                    <a:lnTo>
                      <a:pt x="4131486" y="1655264"/>
                    </a:lnTo>
                    <a:lnTo>
                      <a:pt x="3851159" y="1535124"/>
                    </a:lnTo>
                    <a:lnTo>
                      <a:pt x="3677624" y="1548473"/>
                    </a:lnTo>
                    <a:lnTo>
                      <a:pt x="3644251" y="1555147"/>
                    </a:lnTo>
                    <a:lnTo>
                      <a:pt x="3664275" y="1641915"/>
                    </a:lnTo>
                    <a:lnTo>
                      <a:pt x="3457367" y="1621892"/>
                    </a:lnTo>
                    <a:lnTo>
                      <a:pt x="2870015" y="747538"/>
                    </a:lnTo>
                    <a:lnTo>
                      <a:pt x="2796596" y="1441681"/>
                    </a:lnTo>
                    <a:lnTo>
                      <a:pt x="2756549" y="1314867"/>
                    </a:lnTo>
                    <a:lnTo>
                      <a:pt x="2489571" y="1021191"/>
                    </a:lnTo>
                    <a:lnTo>
                      <a:pt x="2296012" y="1047889"/>
                    </a:lnTo>
                    <a:lnTo>
                      <a:pt x="2142500" y="1361588"/>
                    </a:lnTo>
                    <a:lnTo>
                      <a:pt x="2062406" y="1314867"/>
                    </a:lnTo>
                    <a:lnTo>
                      <a:pt x="1942266" y="1401635"/>
                    </a:lnTo>
                    <a:lnTo>
                      <a:pt x="2022359" y="1561822"/>
                    </a:lnTo>
                    <a:lnTo>
                      <a:pt x="1915568" y="1735357"/>
                    </a:lnTo>
                    <a:cubicBezTo>
                      <a:pt x="1833258" y="1728498"/>
                      <a:pt x="1862265" y="1728683"/>
                      <a:pt x="1828800" y="1728683"/>
                    </a:cubicBezTo>
                    <a:lnTo>
                      <a:pt x="1688637" y="1595194"/>
                    </a:lnTo>
                    <a:lnTo>
                      <a:pt x="1421659" y="1581845"/>
                    </a:lnTo>
                    <a:lnTo>
                      <a:pt x="927749" y="1955614"/>
                    </a:lnTo>
                    <a:lnTo>
                      <a:pt x="834307" y="2389454"/>
                    </a:lnTo>
                    <a:lnTo>
                      <a:pt x="547305" y="2556315"/>
                    </a:lnTo>
                    <a:lnTo>
                      <a:pt x="246955" y="2102452"/>
                    </a:lnTo>
                    <a:lnTo>
                      <a:pt x="0" y="2135824"/>
                    </a:lnTo>
                    <a:cubicBezTo>
                      <a:pt x="4450" y="1423883"/>
                      <a:pt x="8899" y="711941"/>
                      <a:pt x="13349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  <a:alpha val="80000"/>
                </a:schemeClr>
              </a:solidFill>
              <a:ln w="38100">
                <a:solidFill>
                  <a:srgbClr val="5F5F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2135825" y="4358418"/>
                <a:ext cx="4865676" cy="901051"/>
              </a:xfrm>
              <a:custGeom>
                <a:avLst/>
                <a:gdLst>
                  <a:gd name="connsiteX0" fmla="*/ 0 w 4865676"/>
                  <a:gd name="connsiteY0" fmla="*/ 40046 h 901051"/>
                  <a:gd name="connsiteX1" fmla="*/ 894376 w 4865676"/>
                  <a:gd name="connsiteY1" fmla="*/ 0 h 901051"/>
                  <a:gd name="connsiteX2" fmla="*/ 894376 w 4865676"/>
                  <a:gd name="connsiteY2" fmla="*/ 140163 h 901051"/>
                  <a:gd name="connsiteX3" fmla="*/ 2502920 w 4865676"/>
                  <a:gd name="connsiteY3" fmla="*/ 120140 h 901051"/>
                  <a:gd name="connsiteX4" fmla="*/ 2462873 w 4865676"/>
                  <a:gd name="connsiteY4" fmla="*/ 246954 h 901051"/>
                  <a:gd name="connsiteX5" fmla="*/ 2522943 w 4865676"/>
                  <a:gd name="connsiteY5" fmla="*/ 367094 h 901051"/>
                  <a:gd name="connsiteX6" fmla="*/ 3664274 w 4865676"/>
                  <a:gd name="connsiteY6" fmla="*/ 400467 h 901051"/>
                  <a:gd name="connsiteX7" fmla="*/ 3677623 w 4865676"/>
                  <a:gd name="connsiteY7" fmla="*/ 287001 h 901051"/>
                  <a:gd name="connsiteX8" fmla="*/ 3670949 w 4865676"/>
                  <a:gd name="connsiteY8" fmla="*/ 240280 h 901051"/>
                  <a:gd name="connsiteX9" fmla="*/ 3337226 w 4865676"/>
                  <a:gd name="connsiteY9" fmla="*/ 226931 h 901051"/>
                  <a:gd name="connsiteX10" fmla="*/ 3303854 w 4865676"/>
                  <a:gd name="connsiteY10" fmla="*/ 93442 h 901051"/>
                  <a:gd name="connsiteX11" fmla="*/ 4211579 w 4865676"/>
                  <a:gd name="connsiteY11" fmla="*/ 140163 h 901051"/>
                  <a:gd name="connsiteX12" fmla="*/ 4865676 w 4865676"/>
                  <a:gd name="connsiteY12" fmla="*/ 133489 h 901051"/>
                  <a:gd name="connsiteX13" fmla="*/ 4865676 w 4865676"/>
                  <a:gd name="connsiteY13" fmla="*/ 901051 h 901051"/>
                  <a:gd name="connsiteX14" fmla="*/ 0 w 4865676"/>
                  <a:gd name="connsiteY14" fmla="*/ 901051 h 901051"/>
                  <a:gd name="connsiteX15" fmla="*/ 0 w 4865676"/>
                  <a:gd name="connsiteY15" fmla="*/ 40046 h 90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65676" h="901051">
                    <a:moveTo>
                      <a:pt x="0" y="40046"/>
                    </a:moveTo>
                    <a:lnTo>
                      <a:pt x="894376" y="0"/>
                    </a:lnTo>
                    <a:lnTo>
                      <a:pt x="894376" y="140163"/>
                    </a:lnTo>
                    <a:lnTo>
                      <a:pt x="2502920" y="120140"/>
                    </a:lnTo>
                    <a:lnTo>
                      <a:pt x="2462873" y="246954"/>
                    </a:lnTo>
                    <a:lnTo>
                      <a:pt x="2522943" y="367094"/>
                    </a:lnTo>
                    <a:lnTo>
                      <a:pt x="3664274" y="400467"/>
                    </a:lnTo>
                    <a:lnTo>
                      <a:pt x="3677623" y="287001"/>
                    </a:lnTo>
                    <a:lnTo>
                      <a:pt x="3670949" y="240280"/>
                    </a:lnTo>
                    <a:lnTo>
                      <a:pt x="3337226" y="226931"/>
                    </a:lnTo>
                    <a:lnTo>
                      <a:pt x="3303854" y="93442"/>
                    </a:lnTo>
                    <a:lnTo>
                      <a:pt x="4211579" y="140163"/>
                    </a:lnTo>
                    <a:lnTo>
                      <a:pt x="4865676" y="133489"/>
                    </a:lnTo>
                    <a:lnTo>
                      <a:pt x="4865676" y="901051"/>
                    </a:lnTo>
                    <a:lnTo>
                      <a:pt x="0" y="901051"/>
                    </a:lnTo>
                    <a:lnTo>
                      <a:pt x="0" y="40046"/>
                    </a:lnTo>
                    <a:close/>
                  </a:path>
                </a:pathLst>
              </a:custGeom>
              <a:solidFill>
                <a:srgbClr val="99CC00">
                  <a:alpha val="49804"/>
                </a:srgbClr>
              </a:solidFill>
              <a:ln w="3810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895600" y="2057400"/>
                <a:ext cx="441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200" kern="12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Sky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797524" y="3705609"/>
                <a:ext cx="2354886" cy="759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sz="1100" kern="1200" dirty="0">
                    <a:solidFill>
                      <a:srgbClr val="FF33CC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Athlete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124200" y="4648200"/>
                <a:ext cx="5893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200" kern="1200" dirty="0">
                    <a:solidFill>
                      <a:srgbClr val="FF33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Water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027223" y="3263034"/>
                <a:ext cx="1582950" cy="89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B0F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Tree</a:t>
                </a: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048000" y="4495800"/>
              <a:ext cx="6719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1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rPr>
                <a:t>sailboat</a:t>
              </a: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924800" y="5105400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Class: </a:t>
            </a: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Sailing</a:t>
            </a:r>
          </a:p>
        </p:txBody>
      </p:sp>
      <p:sp>
        <p:nvSpPr>
          <p:cNvPr id="136" name="TextBox 135"/>
          <p:cNvSpPr txBox="1">
            <a:spLocks noChangeArrowheads="1"/>
          </p:cNvSpPr>
          <p:nvPr/>
        </p:nvSpPr>
        <p:spPr bwMode="auto">
          <a:xfrm>
            <a:off x="8077200" y="5410200"/>
            <a:ext cx="706270" cy="1015663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000" kern="1200" dirty="0">
                <a:solidFill>
                  <a:srgbClr val="FF33CC"/>
                </a:solidFill>
                <a:latin typeface="Arial" pitchFamily="34" charset="0"/>
                <a:ea typeface="+mn-ea"/>
                <a:cs typeface="Arial" pitchFamily="34" charset="0"/>
              </a:rPr>
              <a:t>Athlete</a:t>
            </a:r>
          </a:p>
          <a:p>
            <a:pPr algn="l" rtl="0"/>
            <a:r>
              <a:rPr lang="en-US" sz="1000" kern="1200" dirty="0">
                <a:solidFill>
                  <a:srgbClr val="FFFF00"/>
                </a:solidFill>
                <a:latin typeface="Arial" pitchFamily="34" charset="0"/>
                <a:ea typeface="+mn-ea"/>
                <a:cs typeface="Arial" pitchFamily="34" charset="0"/>
              </a:rPr>
              <a:t>Sailboat</a:t>
            </a:r>
            <a:endParaRPr lang="en-US" sz="1000" kern="1200" dirty="0">
              <a:solidFill>
                <a:srgbClr val="66FF33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algn="l" rtl="0"/>
            <a:r>
              <a:rPr lang="en-US" sz="1000" kern="1200" dirty="0">
                <a:solidFill>
                  <a:srgbClr val="0066FF"/>
                </a:solidFill>
                <a:latin typeface="Arial" pitchFamily="34" charset="0"/>
                <a:ea typeface="+mn-ea"/>
                <a:cs typeface="Arial" pitchFamily="34" charset="0"/>
              </a:rPr>
              <a:t>Trees</a:t>
            </a:r>
          </a:p>
          <a:p>
            <a:pPr algn="l" rtl="0"/>
            <a:r>
              <a:rPr lang="en-US" sz="1000" kern="1200" dirty="0">
                <a:solidFill>
                  <a:srgbClr val="FF3300"/>
                </a:solidFill>
                <a:latin typeface="Arial" pitchFamily="34" charset="0"/>
                <a:ea typeface="+mn-ea"/>
                <a:cs typeface="Arial" pitchFamily="34" charset="0"/>
              </a:rPr>
              <a:t>Water</a:t>
            </a:r>
          </a:p>
          <a:p>
            <a:pPr algn="l" rtl="0"/>
            <a:r>
              <a:rPr lang="en-US" sz="1000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ea typeface="+mn-ea"/>
                <a:cs typeface="Arial" pitchFamily="34" charset="0"/>
              </a:rPr>
              <a:t>Sky</a:t>
            </a:r>
          </a:p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Wind</a:t>
            </a:r>
          </a:p>
        </p:txBody>
      </p:sp>
      <p:sp>
        <p:nvSpPr>
          <p:cNvPr id="81" name="Rectangle 80"/>
          <p:cNvSpPr/>
          <p:nvPr/>
        </p:nvSpPr>
        <p:spPr>
          <a:xfrm>
            <a:off x="0" y="1295400"/>
            <a:ext cx="91440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200400" y="2362200"/>
            <a:ext cx="1981200" cy="990600"/>
          </a:xfrm>
          <a:prstGeom prst="ellipse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Generative</a:t>
            </a:r>
          </a:p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Model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52400" y="3810000"/>
            <a:ext cx="1905000" cy="7620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1000" y="3948546"/>
            <a:ext cx="1503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0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Learning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752600" y="1295400"/>
            <a:ext cx="1752600" cy="457200"/>
          </a:xfrm>
          <a:prstGeom prst="rect">
            <a:avLst/>
          </a:prstGeom>
          <a:solidFill>
            <a:srgbClr val="FFCC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0070C0"/>
                </a:solidFill>
                <a:latin typeface="Arial"/>
                <a:ea typeface="+mn-ea"/>
                <a:cs typeface="Arial"/>
              </a:rPr>
              <a:t>initialization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324600" y="1066800"/>
            <a:ext cx="2438400" cy="228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7" name="Rectangle 4"/>
          <p:cNvSpPr>
            <a:spLocks noChangeArrowheads="1"/>
          </p:cNvSpPr>
          <p:nvPr/>
        </p:nvSpPr>
        <p:spPr bwMode="auto">
          <a:xfrm>
            <a:off x="5029200" y="6519863"/>
            <a:ext cx="414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L-J Li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R. </a:t>
            </a:r>
            <a:r>
              <a:rPr lang="en-US" sz="1600" i="1" kern="1200" dirty="0" err="1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Socher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L. </a:t>
            </a:r>
            <a:r>
              <a:rPr lang="en-US" sz="1600" i="1" kern="1200" dirty="0" err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CVPR, 2009</a:t>
            </a:r>
            <a:endParaRPr lang="en-US" sz="1600" i="1" kern="1200" dirty="0">
              <a:solidFill>
                <a:srgbClr val="00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/>
      <p:bldP spid="8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ounded Rectangle 247"/>
          <p:cNvSpPr/>
          <p:nvPr/>
        </p:nvSpPr>
        <p:spPr>
          <a:xfrm>
            <a:off x="3581400" y="4495800"/>
            <a:ext cx="5562600" cy="1447800"/>
          </a:xfrm>
          <a:prstGeom prst="roundRect">
            <a:avLst/>
          </a:prstGeom>
          <a:solidFill>
            <a:srgbClr val="FFCCFF"/>
          </a:solidFill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0" y="76200"/>
            <a:ext cx="1447800" cy="1249978"/>
            <a:chOff x="0" y="76200"/>
            <a:chExt cx="1447800" cy="1249978"/>
          </a:xfrm>
        </p:grpSpPr>
        <p:pic>
          <p:nvPicPr>
            <p:cNvPr id="3" name="Picture 3"/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76200"/>
              <a:ext cx="1143000" cy="89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0" y="926068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000" b="1" kern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n-ea"/>
                  <a:cs typeface="Arial"/>
                </a:rPr>
                <a:t>Total Scene</a:t>
              </a:r>
            </a:p>
          </p:txBody>
        </p:sp>
      </p:grpSp>
      <p:sp>
        <p:nvSpPr>
          <p:cNvPr id="76" name="Title 1"/>
          <p:cNvSpPr txBox="1">
            <a:spLocks/>
          </p:cNvSpPr>
          <p:nvPr/>
        </p:nvSpPr>
        <p:spPr bwMode="auto">
          <a:xfrm>
            <a:off x="1676400" y="228600"/>
            <a:ext cx="7239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 fontScale="55000" lnSpcReduction="20000"/>
          </a:bodyPr>
          <a:lstStyle/>
          <a:p>
            <a:pPr algn="ctr" rtl="0">
              <a:defRPr/>
            </a:pPr>
            <a:r>
              <a:rPr lang="en-US" sz="5800" dirty="0">
                <a:latin typeface="Calibri" pitchFamily="34" charset="0"/>
                <a:ea typeface="+mn-ea"/>
                <a:cs typeface="Arial"/>
              </a:rPr>
              <a:t>Need some good, initial “</a:t>
            </a:r>
            <a:r>
              <a:rPr lang="en-US" sz="5800" dirty="0" err="1">
                <a:latin typeface="Calibri" pitchFamily="34" charset="0"/>
                <a:ea typeface="+mn-ea"/>
                <a:cs typeface="Arial"/>
              </a:rPr>
              <a:t>guestimate</a:t>
            </a:r>
            <a:r>
              <a:rPr lang="en-US" sz="5800" dirty="0">
                <a:latin typeface="Calibri" pitchFamily="34" charset="0"/>
                <a:ea typeface="+mn-ea"/>
                <a:cs typeface="Arial"/>
              </a:rPr>
              <a:t>” of O</a:t>
            </a:r>
            <a:endParaRPr lang="en-US" sz="4200" dirty="0">
              <a:solidFill>
                <a:srgbClr val="FF0000"/>
              </a:solidFill>
              <a:latin typeface="Calibri" pitchFamily="34" charset="0"/>
              <a:ea typeface="+mn-ea"/>
              <a:cs typeface="Arial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572000" y="1219200"/>
            <a:ext cx="3886200" cy="29718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6" name="Rectangle 7"/>
          <p:cNvSpPr>
            <a:spLocks noChangeArrowheads="1"/>
          </p:cNvSpPr>
          <p:nvPr/>
        </p:nvSpPr>
        <p:spPr bwMode="auto">
          <a:xfrm>
            <a:off x="4812506" y="2209194"/>
            <a:ext cx="2171700" cy="185964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/>
            <a:endParaRPr lang="en-US" kern="1200">
              <a:solidFill>
                <a:srgbClr val="000000"/>
              </a:solidFill>
              <a:latin typeface="Calibri" pitchFamily="34" charset="0"/>
              <a:ea typeface="+mn-ea"/>
              <a:cs typeface="Arial"/>
            </a:endParaRPr>
          </a:p>
        </p:txBody>
      </p:sp>
      <p:sp>
        <p:nvSpPr>
          <p:cNvPr id="99" name="Rectangle 9"/>
          <p:cNvSpPr>
            <a:spLocks noChangeArrowheads="1"/>
          </p:cNvSpPr>
          <p:nvPr/>
        </p:nvSpPr>
        <p:spPr bwMode="auto">
          <a:xfrm>
            <a:off x="7285832" y="1589315"/>
            <a:ext cx="965199" cy="24795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/>
            <a:endParaRPr lang="en-US" kern="1200">
              <a:solidFill>
                <a:srgbClr val="000000"/>
              </a:solidFill>
              <a:latin typeface="Calibri" pitchFamily="34" charset="0"/>
              <a:ea typeface="+mn-ea"/>
              <a:cs typeface="Arial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415755" y="1270908"/>
            <a:ext cx="542924" cy="55789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C</a:t>
            </a:r>
          </a:p>
        </p:txBody>
      </p:sp>
      <p:cxnSp>
        <p:nvCxnSpPr>
          <p:cNvPr id="103" name="Straight Arrow Connector 102"/>
          <p:cNvCxnSpPr>
            <a:stCxn id="101" idx="4"/>
          </p:cNvCxnSpPr>
          <p:nvPr/>
        </p:nvCxnSpPr>
        <p:spPr>
          <a:xfrm rot="16200000" flipH="1">
            <a:off x="5368093" y="2147927"/>
            <a:ext cx="639510" cy="125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4949825" y="3296311"/>
            <a:ext cx="542924" cy="5578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R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899818" y="3226575"/>
            <a:ext cx="663575" cy="6818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rot="5400000">
            <a:off x="5215283" y="2972552"/>
            <a:ext cx="329312" cy="29031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5330695" y="3723129"/>
            <a:ext cx="431930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lang="en-US" sz="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</a:t>
            </a:r>
          </a:p>
        </p:txBody>
      </p:sp>
      <p:sp>
        <p:nvSpPr>
          <p:cNvPr id="110" name="Oval 109"/>
          <p:cNvSpPr/>
          <p:nvPr/>
        </p:nvSpPr>
        <p:spPr>
          <a:xfrm>
            <a:off x="5957393" y="3266866"/>
            <a:ext cx="542924" cy="5578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5889529" y="3204878"/>
            <a:ext cx="663575" cy="6818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 rot="16200000" flipH="1">
            <a:off x="5834797" y="2941868"/>
            <a:ext cx="337060" cy="3129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25"/>
          <p:cNvSpPr>
            <a:spLocks noChangeArrowheads="1"/>
          </p:cNvSpPr>
          <p:nvPr/>
        </p:nvSpPr>
        <p:spPr bwMode="auto">
          <a:xfrm>
            <a:off x="6324600" y="3723129"/>
            <a:ext cx="406949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8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Ar</a:t>
            </a:r>
            <a:endParaRPr lang="en-US" sz="8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6541823" y="3709308"/>
            <a:ext cx="490974" cy="405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Nr</a:t>
            </a:r>
          </a:p>
        </p:txBody>
      </p:sp>
      <p:sp>
        <p:nvSpPr>
          <p:cNvPr id="146" name="Oval 145"/>
          <p:cNvSpPr/>
          <p:nvPr/>
        </p:nvSpPr>
        <p:spPr>
          <a:xfrm>
            <a:off x="7485658" y="3419254"/>
            <a:ext cx="542924" cy="557892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Z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6906287" y="3721446"/>
            <a:ext cx="579371" cy="2040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>
            <a:spLocks noChangeArrowheads="1"/>
          </p:cNvSpPr>
          <p:nvPr/>
        </p:nvSpPr>
        <p:spPr bwMode="auto">
          <a:xfrm>
            <a:off x="7854100" y="3723254"/>
            <a:ext cx="479618" cy="405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12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Nt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7471268" y="2514745"/>
            <a:ext cx="542924" cy="55789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T</a:t>
            </a:r>
          </a:p>
        </p:txBody>
      </p:sp>
      <p:cxnSp>
        <p:nvCxnSpPr>
          <p:cNvPr id="173" name="Straight Arrow Connector 172"/>
          <p:cNvCxnSpPr/>
          <p:nvPr/>
        </p:nvCxnSpPr>
        <p:spPr>
          <a:xfrm flipV="1">
            <a:off x="5958681" y="2719305"/>
            <a:ext cx="1520190" cy="774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rot="16200000" flipV="1">
            <a:off x="7579388" y="3244397"/>
            <a:ext cx="3719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7466807" y="1756683"/>
            <a:ext cx="542924" cy="557892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</a:t>
            </a:r>
          </a:p>
        </p:txBody>
      </p:sp>
      <p:cxnSp>
        <p:nvCxnSpPr>
          <p:cNvPr id="176" name="Straight Arrow Connector 175"/>
          <p:cNvCxnSpPr/>
          <p:nvPr/>
        </p:nvCxnSpPr>
        <p:spPr>
          <a:xfrm rot="5400000">
            <a:off x="7630332" y="2406911"/>
            <a:ext cx="22341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endCxn id="175" idx="2"/>
          </p:cNvCxnSpPr>
          <p:nvPr/>
        </p:nvCxnSpPr>
        <p:spPr>
          <a:xfrm flipV="1">
            <a:off x="5898356" y="2035628"/>
            <a:ext cx="1568451" cy="5269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01" idx="6"/>
          </p:cNvCxnSpPr>
          <p:nvPr/>
        </p:nvCxnSpPr>
        <p:spPr>
          <a:xfrm>
            <a:off x="5958680" y="1549855"/>
            <a:ext cx="1518196" cy="1146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hape 178"/>
          <p:cNvCxnSpPr>
            <a:cxnSpLocks noChangeAspect="1"/>
          </p:cNvCxnSpPr>
          <p:nvPr/>
        </p:nvCxnSpPr>
        <p:spPr>
          <a:xfrm rot="13560000">
            <a:off x="6914257" y="2335519"/>
            <a:ext cx="1130546" cy="1082560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Oval 179"/>
          <p:cNvSpPr/>
          <p:nvPr/>
        </p:nvSpPr>
        <p:spPr>
          <a:xfrm>
            <a:off x="5415755" y="2451982"/>
            <a:ext cx="542924" cy="55789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0"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</a:t>
            </a:r>
          </a:p>
        </p:txBody>
      </p:sp>
      <p:sp>
        <p:nvSpPr>
          <p:cNvPr id="181" name="Oval 180"/>
          <p:cNvSpPr/>
          <p:nvPr/>
        </p:nvSpPr>
        <p:spPr>
          <a:xfrm>
            <a:off x="76200" y="2339699"/>
            <a:ext cx="3209544" cy="32070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82" name="Picture 2" descr="Y:\backup\jia\work\projects\cvpr09\download\cluster\badminton\00020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039" y="3330298"/>
            <a:ext cx="296266" cy="296266"/>
          </a:xfrm>
          <a:prstGeom prst="rect">
            <a:avLst/>
          </a:prstGeom>
          <a:noFill/>
        </p:spPr>
      </p:pic>
      <p:pic>
        <p:nvPicPr>
          <p:cNvPr id="183" name="Picture 3" descr="Y:\backup\jia\work\projects\cvpr09\download\cluster\badminton\00021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0640" y="2586587"/>
            <a:ext cx="296266" cy="296266"/>
          </a:xfrm>
          <a:prstGeom prst="rect">
            <a:avLst/>
          </a:prstGeom>
          <a:noFill/>
        </p:spPr>
      </p:pic>
      <p:pic>
        <p:nvPicPr>
          <p:cNvPr id="184" name="Picture 4" descr="Y:\backup\jia\work\projects\cvpr09\download\cluster\badminton\00022.jp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806" y="3265529"/>
            <a:ext cx="296266" cy="296266"/>
          </a:xfrm>
          <a:prstGeom prst="rect">
            <a:avLst/>
          </a:prstGeom>
          <a:noFill/>
        </p:spPr>
      </p:pic>
      <p:pic>
        <p:nvPicPr>
          <p:cNvPr id="185" name="Picture 5" descr="Y:\backup\jia\work\projects\cvpr09\download\cluster\badminton\00023.jp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" y="4746857"/>
            <a:ext cx="296266" cy="296266"/>
          </a:xfrm>
          <a:prstGeom prst="rect">
            <a:avLst/>
          </a:prstGeom>
          <a:noFill/>
        </p:spPr>
      </p:pic>
      <p:pic>
        <p:nvPicPr>
          <p:cNvPr id="186" name="Picture 6" descr="Y:\backup\jia\work\projects\cvpr09\download\cluster\badminton\00024.jpg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34084" y="5117189"/>
            <a:ext cx="296266" cy="296266"/>
          </a:xfrm>
          <a:prstGeom prst="rect">
            <a:avLst/>
          </a:prstGeom>
          <a:noFill/>
        </p:spPr>
      </p:pic>
      <p:pic>
        <p:nvPicPr>
          <p:cNvPr id="187" name="Picture 7" descr="Y:\backup\jia\work\projects\cvpr09\download\cluster\badminton\00029.jpg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3074" y="3759305"/>
            <a:ext cx="296266" cy="296266"/>
          </a:xfrm>
          <a:prstGeom prst="rect">
            <a:avLst/>
          </a:prstGeom>
          <a:noFill/>
        </p:spPr>
      </p:pic>
      <p:pic>
        <p:nvPicPr>
          <p:cNvPr id="188" name="Picture 8" descr="Y:\backup\jia\work\projects\cvpr09\download\cluster\badminton\00030.jpg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6864" y="2771753"/>
            <a:ext cx="296266" cy="296266"/>
          </a:xfrm>
          <a:prstGeom prst="rect">
            <a:avLst/>
          </a:prstGeom>
          <a:noFill/>
        </p:spPr>
      </p:pic>
      <p:pic>
        <p:nvPicPr>
          <p:cNvPr id="189" name="Picture 9" descr="Y:\backup\jia\work\projects\cvpr09\download\cluster\badminton\00031.jpg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6532" y="3203807"/>
            <a:ext cx="296266" cy="296266"/>
          </a:xfrm>
          <a:prstGeom prst="rect">
            <a:avLst/>
          </a:prstGeom>
          <a:noFill/>
        </p:spPr>
      </p:pic>
      <p:pic>
        <p:nvPicPr>
          <p:cNvPr id="190" name="Picture 10" descr="Y:\backup\jia\work\projects\cvpr09\download\cluster\badminton\00032.jpg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4810" y="3759305"/>
            <a:ext cx="296266" cy="296266"/>
          </a:xfrm>
          <a:prstGeom prst="rect">
            <a:avLst/>
          </a:prstGeom>
          <a:noFill/>
        </p:spPr>
      </p:pic>
      <p:pic>
        <p:nvPicPr>
          <p:cNvPr id="191" name="Picture 11" descr="Y:\backup\jia\work\projects\cvpr09\download\cluster\badminton\00033.jpg"/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78586" y="3388973"/>
            <a:ext cx="296266" cy="296266"/>
          </a:xfrm>
          <a:prstGeom prst="rect">
            <a:avLst/>
          </a:prstGeom>
          <a:noFill/>
        </p:spPr>
      </p:pic>
      <p:pic>
        <p:nvPicPr>
          <p:cNvPr id="192" name="Picture 12" descr="Y:\backup\jia\work\projects\cvpr09\download\cluster\snowboarding\00032.jpg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21636" y="4499969"/>
            <a:ext cx="296266" cy="296266"/>
          </a:xfrm>
          <a:prstGeom prst="rect">
            <a:avLst/>
          </a:prstGeom>
          <a:noFill/>
        </p:spPr>
      </p:pic>
      <p:pic>
        <p:nvPicPr>
          <p:cNvPr id="193" name="Picture 13" descr="Y:\backup\jia\work\projects\cvpr09\download\cluster\snowboarding\00049.jpg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91968" y="4191359"/>
            <a:ext cx="296266" cy="296266"/>
          </a:xfrm>
          <a:prstGeom prst="rect">
            <a:avLst/>
          </a:prstGeom>
          <a:noFill/>
        </p:spPr>
      </p:pic>
      <p:pic>
        <p:nvPicPr>
          <p:cNvPr id="194" name="Picture 14" descr="Y:\backup\jia\work\projects\cvpr09\download\cluster\snowboarding\00051.jpg"/>
          <p:cNvPicPr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91968" y="3512417"/>
            <a:ext cx="296266" cy="296266"/>
          </a:xfrm>
          <a:prstGeom prst="rect">
            <a:avLst/>
          </a:prstGeom>
          <a:noFill/>
        </p:spPr>
      </p:pic>
      <p:pic>
        <p:nvPicPr>
          <p:cNvPr id="195" name="Picture 15" descr="Y:\backup\jia\work\projects\cvpr09\download\cluster\snowboarding\00010.jpg"/>
          <p:cNvPicPr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27860" y="2956919"/>
            <a:ext cx="296266" cy="296266"/>
          </a:xfrm>
          <a:prstGeom prst="rect">
            <a:avLst/>
          </a:prstGeom>
          <a:noFill/>
        </p:spPr>
      </p:pic>
      <p:pic>
        <p:nvPicPr>
          <p:cNvPr id="196" name="Picture 16" descr="Y:\backup\jia\work\projects\cvpr09\download\cluster\snowboarding\00020.jpg"/>
          <p:cNvPicPr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866138" y="4191359"/>
            <a:ext cx="296266" cy="296266"/>
          </a:xfrm>
          <a:prstGeom prst="rect">
            <a:avLst/>
          </a:prstGeom>
          <a:noFill/>
        </p:spPr>
      </p:pic>
      <p:pic>
        <p:nvPicPr>
          <p:cNvPr id="197" name="Picture 17" descr="Y:\backup\jia\work\projects\cvpr09\download\cluster\rockclimbing\00001.jpg"/>
          <p:cNvPicPr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21636" y="2895197"/>
            <a:ext cx="296266" cy="296266"/>
          </a:xfrm>
          <a:prstGeom prst="rect">
            <a:avLst/>
          </a:prstGeom>
          <a:noFill/>
        </p:spPr>
      </p:pic>
      <p:pic>
        <p:nvPicPr>
          <p:cNvPr id="198" name="Picture 18" descr="Y:\backup\jia\work\projects\cvpr09\download\cluster\rockclimbing\00002.jpg"/>
          <p:cNvPicPr>
            <a:picLocks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927860" y="4685135"/>
            <a:ext cx="296266" cy="296266"/>
          </a:xfrm>
          <a:prstGeom prst="rect">
            <a:avLst/>
          </a:prstGeom>
          <a:noFill/>
        </p:spPr>
      </p:pic>
      <p:pic>
        <p:nvPicPr>
          <p:cNvPr id="199" name="Picture 19" descr="Y:\backup\jia\work\projects\cvpr09\download\cluster\rockclimbing\00003.jpg"/>
          <p:cNvPicPr>
            <a:picLocks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95905" y="4168498"/>
            <a:ext cx="296266" cy="296266"/>
          </a:xfrm>
          <a:prstGeom prst="rect">
            <a:avLst/>
          </a:prstGeom>
          <a:noFill/>
        </p:spPr>
      </p:pic>
      <p:pic>
        <p:nvPicPr>
          <p:cNvPr id="200" name="Picture 20" descr="Y:\backup\jia\work\projects\cvpr09\download\cluster\rockclimbing\00004.jpg"/>
          <p:cNvPicPr>
            <a:picLocks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380764" y="3634107"/>
            <a:ext cx="296266" cy="296266"/>
          </a:xfrm>
          <a:prstGeom prst="rect">
            <a:avLst/>
          </a:prstGeom>
          <a:noFill/>
        </p:spPr>
      </p:pic>
      <p:pic>
        <p:nvPicPr>
          <p:cNvPr id="201" name="Picture 21" descr="Y:\backup\jia\work\projects\cvpr09\download\cluster\rowing\00166.jpg"/>
          <p:cNvPicPr>
            <a:picLocks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359914" y="3944471"/>
            <a:ext cx="296266" cy="296266"/>
          </a:xfrm>
          <a:prstGeom prst="rect">
            <a:avLst/>
          </a:prstGeom>
          <a:noFill/>
        </p:spPr>
      </p:pic>
      <p:pic>
        <p:nvPicPr>
          <p:cNvPr id="202" name="Picture 22" descr="Y:\backup\jia\work\projects\cvpr09\download\cluster\rowing\00049.jpg"/>
          <p:cNvPicPr>
            <a:picLocks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742694" y="2463143"/>
            <a:ext cx="296266" cy="296266"/>
          </a:xfrm>
          <a:prstGeom prst="rect">
            <a:avLst/>
          </a:prstGeom>
          <a:noFill/>
        </p:spPr>
      </p:pic>
      <p:pic>
        <p:nvPicPr>
          <p:cNvPr id="203" name="Picture 23" descr="Y:\backup\jia\work\projects\cvpr09\download\cluster\rowing\00103.jpg"/>
          <p:cNvPicPr>
            <a:picLocks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051304" y="5055467"/>
            <a:ext cx="296266" cy="296266"/>
          </a:xfrm>
          <a:prstGeom prst="rect">
            <a:avLst/>
          </a:prstGeom>
          <a:noFill/>
        </p:spPr>
      </p:pic>
      <p:pic>
        <p:nvPicPr>
          <p:cNvPr id="204" name="Picture 24" descr="Y:\backup\jia\work\projects\cvpr09\download\cluster\rowing\00109.jpg"/>
          <p:cNvPicPr>
            <a:picLocks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187196" y="4191359"/>
            <a:ext cx="296266" cy="296266"/>
          </a:xfrm>
          <a:prstGeom prst="rect">
            <a:avLst/>
          </a:prstGeom>
          <a:noFill/>
        </p:spPr>
      </p:pic>
      <p:pic>
        <p:nvPicPr>
          <p:cNvPr id="205" name="Picture 25" descr="Y:\backup\jia\work\projects\cvpr09\download\cluster\rowing\00117.jpg"/>
          <p:cNvPicPr>
            <a:picLocks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310640" y="4623413"/>
            <a:ext cx="296266" cy="296266"/>
          </a:xfrm>
          <a:prstGeom prst="rect">
            <a:avLst/>
          </a:prstGeom>
          <a:noFill/>
        </p:spPr>
      </p:pic>
      <p:sp>
        <p:nvSpPr>
          <p:cNvPr id="206" name="Oval 205"/>
          <p:cNvSpPr>
            <a:spLocks noChangeAspect="1"/>
          </p:cNvSpPr>
          <p:nvPr/>
        </p:nvSpPr>
        <p:spPr>
          <a:xfrm>
            <a:off x="5359739" y="2416514"/>
            <a:ext cx="679111" cy="679111"/>
          </a:xfrm>
          <a:prstGeom prst="ellipse">
            <a:avLst/>
          </a:prstGeom>
          <a:solidFill>
            <a:srgbClr val="FFC000">
              <a:alpha val="60000"/>
            </a:srgbClr>
          </a:solidFill>
          <a:ln w="19050">
            <a:noFill/>
          </a:ln>
          <a:effectLst>
            <a:glow rad="101600">
              <a:srgbClr val="FFC00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effectLst>
                <a:glow rad="228600">
                  <a:srgbClr val="000000">
                    <a:satMod val="175000"/>
                    <a:alpha val="40000"/>
                  </a:srgbClr>
                </a:glo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22" name="Picture 7"/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2358" y="5562600"/>
            <a:ext cx="2339442" cy="92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3" name="TextBox 222"/>
          <p:cNvSpPr txBox="1"/>
          <p:nvPr/>
        </p:nvSpPr>
        <p:spPr>
          <a:xfrm>
            <a:off x="228600" y="1371600"/>
            <a:ext cx="31501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US" sz="2800" kern="1200" dirty="0">
                <a:solidFill>
                  <a:srgbClr val="000000"/>
                </a:solidFill>
                <a:latin typeface="Tekton Pro" pitchFamily="34" charset="0"/>
                <a:ea typeface="+mn-ea"/>
                <a:cs typeface="Arial"/>
              </a:rPr>
              <a:t>Scene/Event images</a:t>
            </a:r>
          </a:p>
          <a:p>
            <a:pPr algn="ctr" rtl="0"/>
            <a:r>
              <a:rPr lang="en-US" sz="2800" kern="1200" dirty="0">
                <a:solidFill>
                  <a:srgbClr val="000000"/>
                </a:solidFill>
                <a:latin typeface="Tekton Pro" pitchFamily="34" charset="0"/>
                <a:ea typeface="+mn-ea"/>
                <a:cs typeface="Arial"/>
              </a:rPr>
              <a:t>from the Internet</a:t>
            </a:r>
          </a:p>
        </p:txBody>
      </p:sp>
      <p:grpSp>
        <p:nvGrpSpPr>
          <p:cNvPr id="5" name="Group 233"/>
          <p:cNvGrpSpPr/>
          <p:nvPr/>
        </p:nvGrpSpPr>
        <p:grpSpPr>
          <a:xfrm>
            <a:off x="3774186" y="4661557"/>
            <a:ext cx="1667741" cy="1028700"/>
            <a:chOff x="3621786" y="4775857"/>
            <a:chExt cx="2038350" cy="1257300"/>
          </a:xfrm>
        </p:grpSpPr>
        <p:pic>
          <p:nvPicPr>
            <p:cNvPr id="224" name="Picture 22" descr="Y:\backup\jia\work\projects\cvpr09\download\cluster\rowing\00049.jpg"/>
            <p:cNvPicPr>
              <a:picLocks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4724400" y="5638800"/>
              <a:ext cx="296266" cy="296266"/>
            </a:xfrm>
            <a:prstGeom prst="rect">
              <a:avLst/>
            </a:prstGeom>
            <a:noFill/>
          </p:spPr>
        </p:pic>
        <p:grpSp>
          <p:nvGrpSpPr>
            <p:cNvPr id="6" name="Group 131"/>
            <p:cNvGrpSpPr/>
            <p:nvPr/>
          </p:nvGrpSpPr>
          <p:grpSpPr>
            <a:xfrm>
              <a:off x="3621786" y="4775857"/>
              <a:ext cx="2038350" cy="1257300"/>
              <a:chOff x="638175" y="1600200"/>
              <a:chExt cx="2038350" cy="1257300"/>
            </a:xfrm>
          </p:grpSpPr>
          <p:pic>
            <p:nvPicPr>
              <p:cNvPr id="226" name="Picture 3"/>
              <p:cNvPicPr>
                <a:picLocks noChangeAspect="1" noChangeArrowheads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 bwMode="auto">
              <a:xfrm>
                <a:off x="638175" y="1600200"/>
                <a:ext cx="2038350" cy="1257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7" name="Picture 226" descr="Y:\backup\jia\work\projects\cvpr09\download\cluster\polo\00096.jpg"/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762000" y="1774953"/>
                <a:ext cx="1295400" cy="1025397"/>
              </a:xfrm>
              <a:prstGeom prst="rect">
                <a:avLst/>
              </a:prstGeom>
              <a:noFill/>
            </p:spPr>
          </p:pic>
        </p:grpSp>
        <p:sp>
          <p:nvSpPr>
            <p:cNvPr id="228" name="Freeform 227"/>
            <p:cNvSpPr/>
            <p:nvPr/>
          </p:nvSpPr>
          <p:spPr>
            <a:xfrm>
              <a:off x="3743706" y="4970929"/>
              <a:ext cx="1294193" cy="402394"/>
            </a:xfrm>
            <a:custGeom>
              <a:avLst/>
              <a:gdLst>
                <a:gd name="connsiteX0" fmla="*/ 0 w 7348654"/>
                <a:gd name="connsiteY0" fmla="*/ 11151 h 2174488"/>
                <a:gd name="connsiteX1" fmla="*/ 7348654 w 7348654"/>
                <a:gd name="connsiteY1" fmla="*/ 0 h 2174488"/>
                <a:gd name="connsiteX2" fmla="*/ 7348654 w 7348654"/>
                <a:gd name="connsiteY2" fmla="*/ 1929161 h 2174488"/>
                <a:gd name="connsiteX3" fmla="*/ 7203688 w 7348654"/>
                <a:gd name="connsiteY3" fmla="*/ 1806497 h 2174488"/>
                <a:gd name="connsiteX4" fmla="*/ 7036420 w 7348654"/>
                <a:gd name="connsiteY4" fmla="*/ 1929161 h 2174488"/>
                <a:gd name="connsiteX5" fmla="*/ 6802244 w 7348654"/>
                <a:gd name="connsiteY5" fmla="*/ 1806497 h 2174488"/>
                <a:gd name="connsiteX6" fmla="*/ 6568069 w 7348654"/>
                <a:gd name="connsiteY6" fmla="*/ 1806497 h 2174488"/>
                <a:gd name="connsiteX7" fmla="*/ 6367347 w 7348654"/>
                <a:gd name="connsiteY7" fmla="*/ 1895707 h 2174488"/>
                <a:gd name="connsiteX8" fmla="*/ 6311591 w 7348654"/>
                <a:gd name="connsiteY8" fmla="*/ 1984917 h 2174488"/>
                <a:gd name="connsiteX9" fmla="*/ 6200078 w 7348654"/>
                <a:gd name="connsiteY9" fmla="*/ 1951463 h 2174488"/>
                <a:gd name="connsiteX10" fmla="*/ 6088566 w 7348654"/>
                <a:gd name="connsiteY10" fmla="*/ 2018371 h 2174488"/>
                <a:gd name="connsiteX11" fmla="*/ 5910147 w 7348654"/>
                <a:gd name="connsiteY11" fmla="*/ 1918010 h 2174488"/>
                <a:gd name="connsiteX12" fmla="*/ 5653669 w 7348654"/>
                <a:gd name="connsiteY12" fmla="*/ 2029522 h 2174488"/>
                <a:gd name="connsiteX13" fmla="*/ 5452947 w 7348654"/>
                <a:gd name="connsiteY13" fmla="*/ 2074127 h 2174488"/>
                <a:gd name="connsiteX14" fmla="*/ 5352586 w 7348654"/>
                <a:gd name="connsiteY14" fmla="*/ 2074127 h 2174488"/>
                <a:gd name="connsiteX15" fmla="*/ 5207620 w 7348654"/>
                <a:gd name="connsiteY15" fmla="*/ 2051824 h 2174488"/>
                <a:gd name="connsiteX16" fmla="*/ 5062654 w 7348654"/>
                <a:gd name="connsiteY16" fmla="*/ 2096429 h 2174488"/>
                <a:gd name="connsiteX17" fmla="*/ 4884235 w 7348654"/>
                <a:gd name="connsiteY17" fmla="*/ 2096429 h 2174488"/>
                <a:gd name="connsiteX18" fmla="*/ 4828478 w 7348654"/>
                <a:gd name="connsiteY18" fmla="*/ 2051824 h 2174488"/>
                <a:gd name="connsiteX19" fmla="*/ 4750420 w 7348654"/>
                <a:gd name="connsiteY19" fmla="*/ 2074127 h 2174488"/>
                <a:gd name="connsiteX20" fmla="*/ 4705815 w 7348654"/>
                <a:gd name="connsiteY20" fmla="*/ 2074127 h 2174488"/>
                <a:gd name="connsiteX21" fmla="*/ 4716966 w 7348654"/>
                <a:gd name="connsiteY21" fmla="*/ 1795346 h 2174488"/>
                <a:gd name="connsiteX22" fmla="*/ 4560849 w 7348654"/>
                <a:gd name="connsiteY22" fmla="*/ 1984917 h 2174488"/>
                <a:gd name="connsiteX23" fmla="*/ 4482791 w 7348654"/>
                <a:gd name="connsiteY23" fmla="*/ 1996068 h 2174488"/>
                <a:gd name="connsiteX24" fmla="*/ 4393581 w 7348654"/>
                <a:gd name="connsiteY24" fmla="*/ 1940312 h 2174488"/>
                <a:gd name="connsiteX25" fmla="*/ 4237464 w 7348654"/>
                <a:gd name="connsiteY25" fmla="*/ 1940312 h 2174488"/>
                <a:gd name="connsiteX26" fmla="*/ 4326674 w 7348654"/>
                <a:gd name="connsiteY26" fmla="*/ 2051824 h 2174488"/>
                <a:gd name="connsiteX27" fmla="*/ 4081347 w 7348654"/>
                <a:gd name="connsiteY27" fmla="*/ 2129883 h 2174488"/>
                <a:gd name="connsiteX28" fmla="*/ 3947532 w 7348654"/>
                <a:gd name="connsiteY28" fmla="*/ 2107580 h 2174488"/>
                <a:gd name="connsiteX29" fmla="*/ 3033132 w 7348654"/>
                <a:gd name="connsiteY29" fmla="*/ 2107580 h 2174488"/>
                <a:gd name="connsiteX30" fmla="*/ 2865864 w 7348654"/>
                <a:gd name="connsiteY30" fmla="*/ 2018371 h 2174488"/>
                <a:gd name="connsiteX31" fmla="*/ 2787805 w 7348654"/>
                <a:gd name="connsiteY31" fmla="*/ 2062975 h 2174488"/>
                <a:gd name="connsiteX32" fmla="*/ 2631688 w 7348654"/>
                <a:gd name="connsiteY32" fmla="*/ 2018371 h 2174488"/>
                <a:gd name="connsiteX33" fmla="*/ 2464420 w 7348654"/>
                <a:gd name="connsiteY33" fmla="*/ 2018371 h 2174488"/>
                <a:gd name="connsiteX34" fmla="*/ 2375210 w 7348654"/>
                <a:gd name="connsiteY34" fmla="*/ 1906858 h 2174488"/>
                <a:gd name="connsiteX35" fmla="*/ 2230244 w 7348654"/>
                <a:gd name="connsiteY35" fmla="*/ 1862254 h 2174488"/>
                <a:gd name="connsiteX36" fmla="*/ 2174488 w 7348654"/>
                <a:gd name="connsiteY36" fmla="*/ 1806497 h 2174488"/>
                <a:gd name="connsiteX37" fmla="*/ 2029522 w 7348654"/>
                <a:gd name="connsiteY37" fmla="*/ 1984917 h 2174488"/>
                <a:gd name="connsiteX38" fmla="*/ 1918010 w 7348654"/>
                <a:gd name="connsiteY38" fmla="*/ 2040673 h 2174488"/>
                <a:gd name="connsiteX39" fmla="*/ 1817649 w 7348654"/>
                <a:gd name="connsiteY39" fmla="*/ 2007219 h 2174488"/>
                <a:gd name="connsiteX40" fmla="*/ 1750742 w 7348654"/>
                <a:gd name="connsiteY40" fmla="*/ 1906858 h 2174488"/>
                <a:gd name="connsiteX41" fmla="*/ 1628078 w 7348654"/>
                <a:gd name="connsiteY41" fmla="*/ 1929161 h 2174488"/>
                <a:gd name="connsiteX42" fmla="*/ 1494264 w 7348654"/>
                <a:gd name="connsiteY42" fmla="*/ 2040673 h 2174488"/>
                <a:gd name="connsiteX43" fmla="*/ 1438508 w 7348654"/>
                <a:gd name="connsiteY43" fmla="*/ 2107580 h 2174488"/>
                <a:gd name="connsiteX44" fmla="*/ 1326995 w 7348654"/>
                <a:gd name="connsiteY44" fmla="*/ 2174488 h 2174488"/>
                <a:gd name="connsiteX45" fmla="*/ 1237786 w 7348654"/>
                <a:gd name="connsiteY45" fmla="*/ 2096429 h 2174488"/>
                <a:gd name="connsiteX46" fmla="*/ 1126274 w 7348654"/>
                <a:gd name="connsiteY46" fmla="*/ 2152185 h 2174488"/>
                <a:gd name="connsiteX47" fmla="*/ 914400 w 7348654"/>
                <a:gd name="connsiteY47" fmla="*/ 2107580 h 2174488"/>
                <a:gd name="connsiteX48" fmla="*/ 780586 w 7348654"/>
                <a:gd name="connsiteY48" fmla="*/ 2129883 h 2174488"/>
                <a:gd name="connsiteX49" fmla="*/ 691376 w 7348654"/>
                <a:gd name="connsiteY49" fmla="*/ 2141034 h 2174488"/>
                <a:gd name="connsiteX50" fmla="*/ 602166 w 7348654"/>
                <a:gd name="connsiteY50" fmla="*/ 2062975 h 2174488"/>
                <a:gd name="connsiteX51" fmla="*/ 591015 w 7348654"/>
                <a:gd name="connsiteY51" fmla="*/ 2096429 h 2174488"/>
                <a:gd name="connsiteX52" fmla="*/ 412595 w 7348654"/>
                <a:gd name="connsiteY52" fmla="*/ 2051824 h 2174488"/>
                <a:gd name="connsiteX53" fmla="*/ 390293 w 7348654"/>
                <a:gd name="connsiteY53" fmla="*/ 2062975 h 2174488"/>
                <a:gd name="connsiteX54" fmla="*/ 278781 w 7348654"/>
                <a:gd name="connsiteY54" fmla="*/ 2118732 h 2174488"/>
                <a:gd name="connsiteX55" fmla="*/ 167269 w 7348654"/>
                <a:gd name="connsiteY55" fmla="*/ 2107580 h 2174488"/>
                <a:gd name="connsiteX56" fmla="*/ 33454 w 7348654"/>
                <a:gd name="connsiteY56" fmla="*/ 2074127 h 2174488"/>
                <a:gd name="connsiteX57" fmla="*/ 33454 w 7348654"/>
                <a:gd name="connsiteY57" fmla="*/ 2074127 h 2174488"/>
                <a:gd name="connsiteX58" fmla="*/ 11152 w 7348654"/>
                <a:gd name="connsiteY58" fmla="*/ 2051824 h 2174488"/>
                <a:gd name="connsiteX59" fmla="*/ 0 w 7348654"/>
                <a:gd name="connsiteY59" fmla="*/ 11151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348654" h="2174488">
                  <a:moveTo>
                    <a:pt x="0" y="11151"/>
                  </a:moveTo>
                  <a:lnTo>
                    <a:pt x="7348654" y="0"/>
                  </a:lnTo>
                  <a:lnTo>
                    <a:pt x="7348654" y="1929161"/>
                  </a:lnTo>
                  <a:lnTo>
                    <a:pt x="7203688" y="1806497"/>
                  </a:lnTo>
                  <a:lnTo>
                    <a:pt x="7036420" y="1929161"/>
                  </a:lnTo>
                  <a:lnTo>
                    <a:pt x="6802244" y="1806497"/>
                  </a:lnTo>
                  <a:lnTo>
                    <a:pt x="6568069" y="1806497"/>
                  </a:lnTo>
                  <a:lnTo>
                    <a:pt x="6367347" y="1895707"/>
                  </a:lnTo>
                  <a:lnTo>
                    <a:pt x="6311591" y="1984917"/>
                  </a:lnTo>
                  <a:lnTo>
                    <a:pt x="6200078" y="1951463"/>
                  </a:lnTo>
                  <a:lnTo>
                    <a:pt x="6088566" y="2018371"/>
                  </a:lnTo>
                  <a:lnTo>
                    <a:pt x="5910147" y="1918010"/>
                  </a:lnTo>
                  <a:lnTo>
                    <a:pt x="5653669" y="2029522"/>
                  </a:lnTo>
                  <a:lnTo>
                    <a:pt x="5452947" y="2074127"/>
                  </a:lnTo>
                  <a:lnTo>
                    <a:pt x="5352586" y="2074127"/>
                  </a:lnTo>
                  <a:cubicBezTo>
                    <a:pt x="5213671" y="2039398"/>
                    <a:pt x="5251282" y="2008162"/>
                    <a:pt x="5207620" y="2051824"/>
                  </a:cubicBezTo>
                  <a:lnTo>
                    <a:pt x="5062654" y="2096429"/>
                  </a:lnTo>
                  <a:lnTo>
                    <a:pt x="4884235" y="2096429"/>
                  </a:lnTo>
                  <a:lnTo>
                    <a:pt x="4828478" y="2051824"/>
                  </a:lnTo>
                  <a:lnTo>
                    <a:pt x="4750420" y="2074127"/>
                  </a:lnTo>
                  <a:lnTo>
                    <a:pt x="4705815" y="2074127"/>
                  </a:lnTo>
                  <a:lnTo>
                    <a:pt x="4716966" y="1795346"/>
                  </a:lnTo>
                  <a:lnTo>
                    <a:pt x="4560849" y="1984917"/>
                  </a:lnTo>
                  <a:lnTo>
                    <a:pt x="4482791" y="1996068"/>
                  </a:lnTo>
                  <a:lnTo>
                    <a:pt x="4393581" y="1940312"/>
                  </a:lnTo>
                  <a:lnTo>
                    <a:pt x="4237464" y="1940312"/>
                  </a:lnTo>
                  <a:lnTo>
                    <a:pt x="4326674" y="2051824"/>
                  </a:lnTo>
                  <a:lnTo>
                    <a:pt x="4081347" y="2129883"/>
                  </a:lnTo>
                  <a:lnTo>
                    <a:pt x="3947532" y="2107580"/>
                  </a:lnTo>
                  <a:lnTo>
                    <a:pt x="3033132" y="2107580"/>
                  </a:lnTo>
                  <a:lnTo>
                    <a:pt x="2865864" y="2018371"/>
                  </a:lnTo>
                  <a:lnTo>
                    <a:pt x="2787805" y="2062975"/>
                  </a:lnTo>
                  <a:lnTo>
                    <a:pt x="2631688" y="2018371"/>
                  </a:lnTo>
                  <a:lnTo>
                    <a:pt x="2464420" y="2018371"/>
                  </a:lnTo>
                  <a:lnTo>
                    <a:pt x="2375210" y="1906858"/>
                  </a:lnTo>
                  <a:cubicBezTo>
                    <a:pt x="2226622" y="1872569"/>
                    <a:pt x="2230244" y="1922997"/>
                    <a:pt x="2230244" y="1862254"/>
                  </a:cubicBezTo>
                  <a:cubicBezTo>
                    <a:pt x="2183317" y="1803594"/>
                    <a:pt x="2209440" y="1806497"/>
                    <a:pt x="2174488" y="1806497"/>
                  </a:cubicBezTo>
                  <a:lnTo>
                    <a:pt x="2029522" y="1984917"/>
                  </a:lnTo>
                  <a:lnTo>
                    <a:pt x="1918010" y="2040673"/>
                  </a:lnTo>
                  <a:lnTo>
                    <a:pt x="1817649" y="2007219"/>
                  </a:lnTo>
                  <a:lnTo>
                    <a:pt x="1750742" y="1906858"/>
                  </a:lnTo>
                  <a:cubicBezTo>
                    <a:pt x="1633999" y="1918533"/>
                    <a:pt x="1665646" y="1891596"/>
                    <a:pt x="1628078" y="1929161"/>
                  </a:cubicBezTo>
                  <a:cubicBezTo>
                    <a:pt x="1501347" y="2032851"/>
                    <a:pt x="1542771" y="1992166"/>
                    <a:pt x="1494264" y="2040673"/>
                  </a:cubicBezTo>
                  <a:lnTo>
                    <a:pt x="1438508" y="2107580"/>
                  </a:lnTo>
                  <a:lnTo>
                    <a:pt x="1326995" y="2174488"/>
                  </a:lnTo>
                  <a:cubicBezTo>
                    <a:pt x="1234812" y="2105350"/>
                    <a:pt x="1237786" y="2144751"/>
                    <a:pt x="1237786" y="2096429"/>
                  </a:cubicBezTo>
                  <a:lnTo>
                    <a:pt x="1126274" y="2152185"/>
                  </a:lnTo>
                  <a:cubicBezTo>
                    <a:pt x="921923" y="2106774"/>
                    <a:pt x="994091" y="2107580"/>
                    <a:pt x="914400" y="2107580"/>
                  </a:cubicBezTo>
                  <a:lnTo>
                    <a:pt x="780586" y="2129883"/>
                  </a:lnTo>
                  <a:lnTo>
                    <a:pt x="691376" y="2141034"/>
                  </a:lnTo>
                  <a:cubicBezTo>
                    <a:pt x="661639" y="2115014"/>
                    <a:pt x="638274" y="2079023"/>
                    <a:pt x="602166" y="2062975"/>
                  </a:cubicBezTo>
                  <a:cubicBezTo>
                    <a:pt x="591425" y="2058201"/>
                    <a:pt x="591015" y="2096429"/>
                    <a:pt x="591015" y="2096429"/>
                  </a:cubicBezTo>
                  <a:cubicBezTo>
                    <a:pt x="414496" y="2014959"/>
                    <a:pt x="495213" y="2002254"/>
                    <a:pt x="412595" y="2051824"/>
                  </a:cubicBezTo>
                  <a:cubicBezTo>
                    <a:pt x="405468" y="2056100"/>
                    <a:pt x="397727" y="2059258"/>
                    <a:pt x="390293" y="2062975"/>
                  </a:cubicBezTo>
                  <a:lnTo>
                    <a:pt x="278781" y="2118732"/>
                  </a:lnTo>
                  <a:lnTo>
                    <a:pt x="167269" y="2107580"/>
                  </a:lnTo>
                  <a:lnTo>
                    <a:pt x="33454" y="2074127"/>
                  </a:lnTo>
                  <a:lnTo>
                    <a:pt x="33454" y="2074127"/>
                  </a:lnTo>
                  <a:lnTo>
                    <a:pt x="11152" y="2051824"/>
                  </a:lnTo>
                  <a:cubicBezTo>
                    <a:pt x="7435" y="1360448"/>
                    <a:pt x="3717" y="669073"/>
                    <a:pt x="0" y="11151"/>
                  </a:cubicBezTo>
                  <a:close/>
                </a:path>
              </a:pathLst>
            </a:custGeom>
            <a:solidFill>
              <a:srgbClr val="66FFCC">
                <a:alpha val="29804"/>
              </a:srgbClr>
            </a:solidFill>
            <a:ln w="2857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29" name="Freeform 228"/>
            <p:cNvSpPr/>
            <p:nvPr/>
          </p:nvSpPr>
          <p:spPr>
            <a:xfrm>
              <a:off x="3745670" y="5323798"/>
              <a:ext cx="573881" cy="121750"/>
            </a:xfrm>
            <a:custGeom>
              <a:avLst/>
              <a:gdLst>
                <a:gd name="connsiteX0" fmla="*/ 11151 w 3258595"/>
                <a:gd name="connsiteY0" fmla="*/ 223025 h 657922"/>
                <a:gd name="connsiteX1" fmla="*/ 289931 w 3258595"/>
                <a:gd name="connsiteY1" fmla="*/ 256478 h 657922"/>
                <a:gd name="connsiteX2" fmla="*/ 446048 w 3258595"/>
                <a:gd name="connsiteY2" fmla="*/ 167269 h 657922"/>
                <a:gd name="connsiteX3" fmla="*/ 635619 w 3258595"/>
                <a:gd name="connsiteY3" fmla="*/ 278781 h 657922"/>
                <a:gd name="connsiteX4" fmla="*/ 1048214 w 3258595"/>
                <a:gd name="connsiteY4" fmla="*/ 245327 h 657922"/>
                <a:gd name="connsiteX5" fmla="*/ 1226634 w 3258595"/>
                <a:gd name="connsiteY5" fmla="*/ 289932 h 657922"/>
                <a:gd name="connsiteX6" fmla="*/ 1360448 w 3258595"/>
                <a:gd name="connsiteY6" fmla="*/ 312235 h 657922"/>
                <a:gd name="connsiteX7" fmla="*/ 1661531 w 3258595"/>
                <a:gd name="connsiteY7" fmla="*/ 66908 h 657922"/>
                <a:gd name="connsiteX8" fmla="*/ 1750741 w 3258595"/>
                <a:gd name="connsiteY8" fmla="*/ 33454 h 657922"/>
                <a:gd name="connsiteX9" fmla="*/ 1817648 w 3258595"/>
                <a:gd name="connsiteY9" fmla="*/ 167269 h 657922"/>
                <a:gd name="connsiteX10" fmla="*/ 2096429 w 3258595"/>
                <a:gd name="connsiteY10" fmla="*/ 78059 h 657922"/>
                <a:gd name="connsiteX11" fmla="*/ 2196790 w 3258595"/>
                <a:gd name="connsiteY11" fmla="*/ 0 h 657922"/>
                <a:gd name="connsiteX12" fmla="*/ 2430965 w 3258595"/>
                <a:gd name="connsiteY12" fmla="*/ 144966 h 657922"/>
                <a:gd name="connsiteX13" fmla="*/ 2821258 w 3258595"/>
                <a:gd name="connsiteY13" fmla="*/ 189571 h 657922"/>
                <a:gd name="connsiteX14" fmla="*/ 3033131 w 3258595"/>
                <a:gd name="connsiteY14" fmla="*/ 256478 h 657922"/>
                <a:gd name="connsiteX15" fmla="*/ 3256156 w 3258595"/>
                <a:gd name="connsiteY15" fmla="*/ 524108 h 657922"/>
                <a:gd name="connsiteX16" fmla="*/ 3245004 w 3258595"/>
                <a:gd name="connsiteY16" fmla="*/ 579864 h 657922"/>
                <a:gd name="connsiteX17" fmla="*/ 0 w 3258595"/>
                <a:gd name="connsiteY17" fmla="*/ 657922 h 657922"/>
                <a:gd name="connsiteX18" fmla="*/ 11151 w 3258595"/>
                <a:gd name="connsiteY18" fmla="*/ 223025 h 65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58595" h="657922">
                  <a:moveTo>
                    <a:pt x="11151" y="223025"/>
                  </a:moveTo>
                  <a:lnTo>
                    <a:pt x="289931" y="256478"/>
                  </a:lnTo>
                  <a:lnTo>
                    <a:pt x="446048" y="167269"/>
                  </a:lnTo>
                  <a:lnTo>
                    <a:pt x="635619" y="278781"/>
                  </a:lnTo>
                  <a:lnTo>
                    <a:pt x="1048214" y="245327"/>
                  </a:lnTo>
                  <a:lnTo>
                    <a:pt x="1226634" y="289932"/>
                  </a:lnTo>
                  <a:lnTo>
                    <a:pt x="1360448" y="312235"/>
                  </a:lnTo>
                  <a:lnTo>
                    <a:pt x="1661531" y="66908"/>
                  </a:lnTo>
                  <a:lnTo>
                    <a:pt x="1750741" y="33454"/>
                  </a:lnTo>
                  <a:lnTo>
                    <a:pt x="1817648" y="167269"/>
                  </a:lnTo>
                  <a:cubicBezTo>
                    <a:pt x="2088804" y="76884"/>
                    <a:pt x="1991242" y="78059"/>
                    <a:pt x="2096429" y="78059"/>
                  </a:cubicBezTo>
                  <a:lnTo>
                    <a:pt x="2196790" y="0"/>
                  </a:lnTo>
                  <a:lnTo>
                    <a:pt x="2430965" y="144966"/>
                  </a:lnTo>
                  <a:lnTo>
                    <a:pt x="2821258" y="189571"/>
                  </a:lnTo>
                  <a:lnTo>
                    <a:pt x="3033131" y="256478"/>
                  </a:lnTo>
                  <a:cubicBezTo>
                    <a:pt x="3258595" y="515761"/>
                    <a:pt x="3256156" y="399661"/>
                    <a:pt x="3256156" y="524108"/>
                  </a:cubicBezTo>
                  <a:lnTo>
                    <a:pt x="3245004" y="579864"/>
                  </a:lnTo>
                  <a:lnTo>
                    <a:pt x="0" y="657922"/>
                  </a:lnTo>
                  <a:lnTo>
                    <a:pt x="11151" y="223025"/>
                  </a:lnTo>
                  <a:close/>
                </a:path>
              </a:pathLst>
            </a:custGeom>
            <a:solidFill>
              <a:srgbClr val="00CC00">
                <a:alpha val="30196"/>
              </a:srgb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4419279" y="5305940"/>
              <a:ext cx="622548" cy="112782"/>
            </a:xfrm>
            <a:custGeom>
              <a:avLst/>
              <a:gdLst>
                <a:gd name="connsiteX0" fmla="*/ 22302 w 3534936"/>
                <a:gd name="connsiteY0" fmla="*/ 308375 h 609457"/>
                <a:gd name="connsiteX1" fmla="*/ 278780 w 3534936"/>
                <a:gd name="connsiteY1" fmla="*/ 341828 h 609457"/>
                <a:gd name="connsiteX2" fmla="*/ 524107 w 3534936"/>
                <a:gd name="connsiteY2" fmla="*/ 286072 h 609457"/>
                <a:gd name="connsiteX3" fmla="*/ 780585 w 3534936"/>
                <a:gd name="connsiteY3" fmla="*/ 219165 h 609457"/>
                <a:gd name="connsiteX4" fmla="*/ 869795 w 3534936"/>
                <a:gd name="connsiteY4" fmla="*/ 286072 h 609457"/>
                <a:gd name="connsiteX5" fmla="*/ 1025912 w 3534936"/>
                <a:gd name="connsiteY5" fmla="*/ 297223 h 609457"/>
                <a:gd name="connsiteX6" fmla="*/ 1226634 w 3534936"/>
                <a:gd name="connsiteY6" fmla="*/ 274921 h 609457"/>
                <a:gd name="connsiteX7" fmla="*/ 1349297 w 3534936"/>
                <a:gd name="connsiteY7" fmla="*/ 274921 h 609457"/>
                <a:gd name="connsiteX8" fmla="*/ 1672683 w 3534936"/>
                <a:gd name="connsiteY8" fmla="*/ 286072 h 609457"/>
                <a:gd name="connsiteX9" fmla="*/ 2062975 w 3534936"/>
                <a:gd name="connsiteY9" fmla="*/ 185711 h 609457"/>
                <a:gd name="connsiteX10" fmla="*/ 2219093 w 3534936"/>
                <a:gd name="connsiteY10" fmla="*/ 196862 h 609457"/>
                <a:gd name="connsiteX11" fmla="*/ 2308302 w 3534936"/>
                <a:gd name="connsiteY11" fmla="*/ 241467 h 609457"/>
                <a:gd name="connsiteX12" fmla="*/ 2486722 w 3534936"/>
                <a:gd name="connsiteY12" fmla="*/ 208014 h 609457"/>
                <a:gd name="connsiteX13" fmla="*/ 2564780 w 3534936"/>
                <a:gd name="connsiteY13" fmla="*/ 118804 h 609457"/>
                <a:gd name="connsiteX14" fmla="*/ 2720897 w 3534936"/>
                <a:gd name="connsiteY14" fmla="*/ 40745 h 609457"/>
                <a:gd name="connsiteX15" fmla="*/ 2910468 w 3534936"/>
                <a:gd name="connsiteY15" fmla="*/ 18443 h 609457"/>
                <a:gd name="connsiteX16" fmla="*/ 3189249 w 3534936"/>
                <a:gd name="connsiteY16" fmla="*/ 107653 h 609457"/>
                <a:gd name="connsiteX17" fmla="*/ 3367668 w 3534936"/>
                <a:gd name="connsiteY17" fmla="*/ 85350 h 609457"/>
                <a:gd name="connsiteX18" fmla="*/ 3456878 w 3534936"/>
                <a:gd name="connsiteY18" fmla="*/ 129955 h 609457"/>
                <a:gd name="connsiteX19" fmla="*/ 3534936 w 3534936"/>
                <a:gd name="connsiteY19" fmla="*/ 185711 h 609457"/>
                <a:gd name="connsiteX20" fmla="*/ 3512634 w 3534936"/>
                <a:gd name="connsiteY20" fmla="*/ 564853 h 609457"/>
                <a:gd name="connsiteX21" fmla="*/ 1103971 w 3534936"/>
                <a:gd name="connsiteY21" fmla="*/ 598306 h 609457"/>
                <a:gd name="connsiteX22" fmla="*/ 903249 w 3534936"/>
                <a:gd name="connsiteY22" fmla="*/ 341828 h 609457"/>
                <a:gd name="connsiteX23" fmla="*/ 735980 w 3534936"/>
                <a:gd name="connsiteY23" fmla="*/ 252618 h 609457"/>
                <a:gd name="connsiteX24" fmla="*/ 501805 w 3534936"/>
                <a:gd name="connsiteY24" fmla="*/ 319526 h 609457"/>
                <a:gd name="connsiteX25" fmla="*/ 412595 w 3534936"/>
                <a:gd name="connsiteY25" fmla="*/ 598306 h 609457"/>
                <a:gd name="connsiteX26" fmla="*/ 245327 w 3534936"/>
                <a:gd name="connsiteY26" fmla="*/ 609457 h 609457"/>
                <a:gd name="connsiteX27" fmla="*/ 55756 w 3534936"/>
                <a:gd name="connsiteY27" fmla="*/ 531399 h 609457"/>
                <a:gd name="connsiteX28" fmla="*/ 0 w 3534936"/>
                <a:gd name="connsiteY28" fmla="*/ 464492 h 609457"/>
                <a:gd name="connsiteX29" fmla="*/ 22302 w 3534936"/>
                <a:gd name="connsiteY29" fmla="*/ 308375 h 60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34936" h="609457">
                  <a:moveTo>
                    <a:pt x="22302" y="308375"/>
                  </a:moveTo>
                  <a:lnTo>
                    <a:pt x="278780" y="341828"/>
                  </a:lnTo>
                  <a:lnTo>
                    <a:pt x="524107" y="286072"/>
                  </a:lnTo>
                  <a:lnTo>
                    <a:pt x="780585" y="219165"/>
                  </a:lnTo>
                  <a:lnTo>
                    <a:pt x="869795" y="286072"/>
                  </a:lnTo>
                  <a:lnTo>
                    <a:pt x="1025912" y="297223"/>
                  </a:lnTo>
                  <a:cubicBezTo>
                    <a:pt x="1230345" y="285866"/>
                    <a:pt x="1226634" y="353083"/>
                    <a:pt x="1226634" y="274921"/>
                  </a:cubicBezTo>
                  <a:lnTo>
                    <a:pt x="1349297" y="274921"/>
                  </a:lnTo>
                  <a:lnTo>
                    <a:pt x="1672683" y="286072"/>
                  </a:lnTo>
                  <a:lnTo>
                    <a:pt x="2062975" y="185711"/>
                  </a:lnTo>
                  <a:cubicBezTo>
                    <a:pt x="2204199" y="197479"/>
                    <a:pt x="2152030" y="196862"/>
                    <a:pt x="2219093" y="196862"/>
                  </a:cubicBezTo>
                  <a:lnTo>
                    <a:pt x="2308302" y="241467"/>
                  </a:lnTo>
                  <a:lnTo>
                    <a:pt x="2486722" y="208014"/>
                  </a:lnTo>
                  <a:cubicBezTo>
                    <a:pt x="2567408" y="127327"/>
                    <a:pt x="2564780" y="166752"/>
                    <a:pt x="2564780" y="118804"/>
                  </a:cubicBezTo>
                  <a:lnTo>
                    <a:pt x="2720897" y="40745"/>
                  </a:lnTo>
                  <a:cubicBezTo>
                    <a:pt x="2903005" y="17982"/>
                    <a:pt x="2839381" y="18443"/>
                    <a:pt x="2910468" y="18443"/>
                  </a:cubicBezTo>
                  <a:cubicBezTo>
                    <a:pt x="3192829" y="97503"/>
                    <a:pt x="3189249" y="0"/>
                    <a:pt x="3189249" y="107653"/>
                  </a:cubicBezTo>
                  <a:lnTo>
                    <a:pt x="3367668" y="85350"/>
                  </a:lnTo>
                  <a:lnTo>
                    <a:pt x="3456878" y="129955"/>
                  </a:lnTo>
                  <a:lnTo>
                    <a:pt x="3534936" y="185711"/>
                  </a:lnTo>
                  <a:lnTo>
                    <a:pt x="3512634" y="564853"/>
                  </a:lnTo>
                  <a:lnTo>
                    <a:pt x="1103971" y="598306"/>
                  </a:lnTo>
                  <a:lnTo>
                    <a:pt x="903249" y="341828"/>
                  </a:lnTo>
                  <a:lnTo>
                    <a:pt x="735980" y="252618"/>
                  </a:lnTo>
                  <a:lnTo>
                    <a:pt x="501805" y="319526"/>
                  </a:lnTo>
                  <a:lnTo>
                    <a:pt x="412595" y="598306"/>
                  </a:lnTo>
                  <a:lnTo>
                    <a:pt x="245327" y="609457"/>
                  </a:lnTo>
                  <a:lnTo>
                    <a:pt x="55756" y="531399"/>
                  </a:lnTo>
                  <a:lnTo>
                    <a:pt x="0" y="464492"/>
                  </a:lnTo>
                  <a:lnTo>
                    <a:pt x="22302" y="308375"/>
                  </a:lnTo>
                  <a:close/>
                </a:path>
              </a:pathLst>
            </a:custGeom>
            <a:solidFill>
              <a:srgbClr val="00CC00">
                <a:alpha val="30196"/>
              </a:srgb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31" name="Freeform 230"/>
            <p:cNvSpPr/>
            <p:nvPr/>
          </p:nvSpPr>
          <p:spPr>
            <a:xfrm>
              <a:off x="3743706" y="5416658"/>
              <a:ext cx="1298121" cy="577797"/>
            </a:xfrm>
            <a:custGeom>
              <a:avLst/>
              <a:gdLst>
                <a:gd name="connsiteX0" fmla="*/ 0 w 7370956"/>
                <a:gd name="connsiteY0" fmla="*/ 200722 h 3122342"/>
                <a:gd name="connsiteX1" fmla="*/ 7370956 w 7370956"/>
                <a:gd name="connsiteY1" fmla="*/ 0 h 3122342"/>
                <a:gd name="connsiteX2" fmla="*/ 7348654 w 7370956"/>
                <a:gd name="connsiteY2" fmla="*/ 3122342 h 3122342"/>
                <a:gd name="connsiteX3" fmla="*/ 0 w 7370956"/>
                <a:gd name="connsiteY3" fmla="*/ 3100039 h 3122342"/>
                <a:gd name="connsiteX4" fmla="*/ 0 w 7370956"/>
                <a:gd name="connsiteY4" fmla="*/ 200722 h 31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0956" h="3122342">
                  <a:moveTo>
                    <a:pt x="0" y="200722"/>
                  </a:moveTo>
                  <a:lnTo>
                    <a:pt x="7370956" y="0"/>
                  </a:lnTo>
                  <a:lnTo>
                    <a:pt x="7348654" y="3122342"/>
                  </a:lnTo>
                  <a:lnTo>
                    <a:pt x="0" y="3100039"/>
                  </a:lnTo>
                  <a:lnTo>
                    <a:pt x="0" y="200722"/>
                  </a:lnTo>
                  <a:close/>
                </a:path>
              </a:pathLst>
            </a:custGeom>
            <a:solidFill>
              <a:srgbClr val="FFFF00">
                <a:alpha val="30196"/>
              </a:srgbClr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32" name="Freeform 231"/>
            <p:cNvSpPr/>
            <p:nvPr/>
          </p:nvSpPr>
          <p:spPr>
            <a:xfrm>
              <a:off x="4105059" y="5315544"/>
              <a:ext cx="514535" cy="571860"/>
            </a:xfrm>
            <a:custGeom>
              <a:avLst/>
              <a:gdLst>
                <a:gd name="connsiteX0" fmla="*/ 66907 w 2921619"/>
                <a:gd name="connsiteY0" fmla="*/ 1449658 h 3090260"/>
                <a:gd name="connsiteX1" fmla="*/ 256478 w 2921619"/>
                <a:gd name="connsiteY1" fmla="*/ 1103970 h 3090260"/>
                <a:gd name="connsiteX2" fmla="*/ 457200 w 2921619"/>
                <a:gd name="connsiteY2" fmla="*/ 970156 h 3090260"/>
                <a:gd name="connsiteX3" fmla="*/ 769434 w 2921619"/>
                <a:gd name="connsiteY3" fmla="*/ 847492 h 3090260"/>
                <a:gd name="connsiteX4" fmla="*/ 1126273 w 2921619"/>
                <a:gd name="connsiteY4" fmla="*/ 802887 h 3090260"/>
                <a:gd name="connsiteX5" fmla="*/ 1115122 w 2921619"/>
                <a:gd name="connsiteY5" fmla="*/ 802887 h 3090260"/>
                <a:gd name="connsiteX6" fmla="*/ 1449658 w 2921619"/>
                <a:gd name="connsiteY6" fmla="*/ 892097 h 3090260"/>
                <a:gd name="connsiteX7" fmla="*/ 2007219 w 2921619"/>
                <a:gd name="connsiteY7" fmla="*/ 847492 h 3090260"/>
                <a:gd name="connsiteX8" fmla="*/ 2174488 w 2921619"/>
                <a:gd name="connsiteY8" fmla="*/ 591014 h 3090260"/>
                <a:gd name="connsiteX9" fmla="*/ 2375210 w 2921619"/>
                <a:gd name="connsiteY9" fmla="*/ 256478 h 3090260"/>
                <a:gd name="connsiteX10" fmla="*/ 2196790 w 2921619"/>
                <a:gd name="connsiteY10" fmla="*/ 78058 h 3090260"/>
                <a:gd name="connsiteX11" fmla="*/ 2330605 w 2921619"/>
                <a:gd name="connsiteY11" fmla="*/ 122663 h 3090260"/>
                <a:gd name="connsiteX12" fmla="*/ 2419814 w 2921619"/>
                <a:gd name="connsiteY12" fmla="*/ 211873 h 3090260"/>
                <a:gd name="connsiteX13" fmla="*/ 2509024 w 2921619"/>
                <a:gd name="connsiteY13" fmla="*/ 167268 h 3090260"/>
                <a:gd name="connsiteX14" fmla="*/ 2620536 w 2921619"/>
                <a:gd name="connsiteY14" fmla="*/ 0 h 3090260"/>
                <a:gd name="connsiteX15" fmla="*/ 2620536 w 2921619"/>
                <a:gd name="connsiteY15" fmla="*/ 111512 h 3090260"/>
                <a:gd name="connsiteX16" fmla="*/ 2587083 w 2921619"/>
                <a:gd name="connsiteY16" fmla="*/ 267629 h 3090260"/>
                <a:gd name="connsiteX17" fmla="*/ 2642839 w 2921619"/>
                <a:gd name="connsiteY17" fmla="*/ 256478 h 3090260"/>
                <a:gd name="connsiteX18" fmla="*/ 2921619 w 2921619"/>
                <a:gd name="connsiteY18" fmla="*/ 624468 h 3090260"/>
                <a:gd name="connsiteX19" fmla="*/ 2810107 w 2921619"/>
                <a:gd name="connsiteY19" fmla="*/ 735980 h 3090260"/>
                <a:gd name="connsiteX20" fmla="*/ 2598234 w 2921619"/>
                <a:gd name="connsiteY20" fmla="*/ 691375 h 3090260"/>
                <a:gd name="connsiteX21" fmla="*/ 2531327 w 2921619"/>
                <a:gd name="connsiteY21" fmla="*/ 669073 h 3090260"/>
                <a:gd name="connsiteX22" fmla="*/ 2464419 w 2921619"/>
                <a:gd name="connsiteY22" fmla="*/ 1215482 h 3090260"/>
                <a:gd name="connsiteX23" fmla="*/ 2286000 w 2921619"/>
                <a:gd name="connsiteY23" fmla="*/ 1973765 h 3090260"/>
                <a:gd name="connsiteX24" fmla="*/ 2497873 w 2921619"/>
                <a:gd name="connsiteY24" fmla="*/ 2687443 h 3090260"/>
                <a:gd name="connsiteX25" fmla="*/ 2364058 w 2921619"/>
                <a:gd name="connsiteY25" fmla="*/ 2743200 h 3090260"/>
                <a:gd name="connsiteX26" fmla="*/ 2274849 w 2921619"/>
                <a:gd name="connsiteY26" fmla="*/ 2497873 h 3090260"/>
                <a:gd name="connsiteX27" fmla="*/ 1996068 w 2921619"/>
                <a:gd name="connsiteY27" fmla="*/ 2810107 h 3090260"/>
                <a:gd name="connsiteX28" fmla="*/ 1839951 w 2921619"/>
                <a:gd name="connsiteY28" fmla="*/ 2821258 h 3090260"/>
                <a:gd name="connsiteX29" fmla="*/ 1795346 w 2921619"/>
                <a:gd name="connsiteY29" fmla="*/ 2787804 h 3090260"/>
                <a:gd name="connsiteX30" fmla="*/ 2185639 w 2921619"/>
                <a:gd name="connsiteY30" fmla="*/ 2352907 h 3090260"/>
                <a:gd name="connsiteX31" fmla="*/ 2129883 w 2921619"/>
                <a:gd name="connsiteY31" fmla="*/ 2007219 h 3090260"/>
                <a:gd name="connsiteX32" fmla="*/ 2018370 w 2921619"/>
                <a:gd name="connsiteY32" fmla="*/ 1839951 h 3090260"/>
                <a:gd name="connsiteX33" fmla="*/ 1393902 w 2921619"/>
                <a:gd name="connsiteY33" fmla="*/ 1773043 h 3090260"/>
                <a:gd name="connsiteX34" fmla="*/ 1260088 w 2921619"/>
                <a:gd name="connsiteY34" fmla="*/ 1706136 h 3090260"/>
                <a:gd name="connsiteX35" fmla="*/ 1170878 w 2921619"/>
                <a:gd name="connsiteY35" fmla="*/ 1851102 h 3090260"/>
                <a:gd name="connsiteX36" fmla="*/ 1137424 w 2921619"/>
                <a:gd name="connsiteY36" fmla="*/ 2096429 h 3090260"/>
                <a:gd name="connsiteX37" fmla="*/ 1059366 w 2921619"/>
                <a:gd name="connsiteY37" fmla="*/ 2297151 h 3090260"/>
                <a:gd name="connsiteX38" fmla="*/ 1070517 w 2921619"/>
                <a:gd name="connsiteY38" fmla="*/ 2620536 h 3090260"/>
                <a:gd name="connsiteX39" fmla="*/ 1148575 w 2921619"/>
                <a:gd name="connsiteY39" fmla="*/ 2955073 h 3090260"/>
                <a:gd name="connsiteX40" fmla="*/ 1070517 w 2921619"/>
                <a:gd name="connsiteY40" fmla="*/ 2977375 h 3090260"/>
                <a:gd name="connsiteX41" fmla="*/ 970156 w 2921619"/>
                <a:gd name="connsiteY41" fmla="*/ 2932770 h 3090260"/>
                <a:gd name="connsiteX42" fmla="*/ 936702 w 2921619"/>
                <a:gd name="connsiteY42" fmla="*/ 2732048 h 3090260"/>
                <a:gd name="connsiteX43" fmla="*/ 880946 w 2921619"/>
                <a:gd name="connsiteY43" fmla="*/ 2408663 h 3090260"/>
                <a:gd name="connsiteX44" fmla="*/ 825190 w 2921619"/>
                <a:gd name="connsiteY44" fmla="*/ 2341756 h 3090260"/>
                <a:gd name="connsiteX45" fmla="*/ 903249 w 2921619"/>
                <a:gd name="connsiteY45" fmla="*/ 2085278 h 3090260"/>
                <a:gd name="connsiteX46" fmla="*/ 847492 w 2921619"/>
                <a:gd name="connsiteY46" fmla="*/ 1895707 h 3090260"/>
                <a:gd name="connsiteX47" fmla="*/ 791736 w 2921619"/>
                <a:gd name="connsiteY47" fmla="*/ 1828800 h 3090260"/>
                <a:gd name="connsiteX48" fmla="*/ 568712 w 2921619"/>
                <a:gd name="connsiteY48" fmla="*/ 2074126 h 3090260"/>
                <a:gd name="connsiteX49" fmla="*/ 490653 w 2921619"/>
                <a:gd name="connsiteY49" fmla="*/ 2196790 h 3090260"/>
                <a:gd name="connsiteX50" fmla="*/ 367990 w 2921619"/>
                <a:gd name="connsiteY50" fmla="*/ 2375209 h 3090260"/>
                <a:gd name="connsiteX51" fmla="*/ 289931 w 2921619"/>
                <a:gd name="connsiteY51" fmla="*/ 2732048 h 3090260"/>
                <a:gd name="connsiteX52" fmla="*/ 301083 w 2921619"/>
                <a:gd name="connsiteY52" fmla="*/ 2865863 h 3090260"/>
                <a:gd name="connsiteX53" fmla="*/ 200722 w 2921619"/>
                <a:gd name="connsiteY53" fmla="*/ 3010829 h 3090260"/>
                <a:gd name="connsiteX54" fmla="*/ 66907 w 2921619"/>
                <a:gd name="connsiteY54" fmla="*/ 3033131 h 3090260"/>
                <a:gd name="connsiteX55" fmla="*/ 133814 w 2921619"/>
                <a:gd name="connsiteY55" fmla="*/ 2720897 h 3090260"/>
                <a:gd name="connsiteX56" fmla="*/ 200722 w 2921619"/>
                <a:gd name="connsiteY56" fmla="*/ 2564780 h 3090260"/>
                <a:gd name="connsiteX57" fmla="*/ 223024 w 2921619"/>
                <a:gd name="connsiteY57" fmla="*/ 2263697 h 3090260"/>
                <a:gd name="connsiteX58" fmla="*/ 234175 w 2921619"/>
                <a:gd name="connsiteY58" fmla="*/ 2118731 h 3090260"/>
                <a:gd name="connsiteX59" fmla="*/ 412595 w 2921619"/>
                <a:gd name="connsiteY59" fmla="*/ 1951463 h 3090260"/>
                <a:gd name="connsiteX60" fmla="*/ 457200 w 2921619"/>
                <a:gd name="connsiteY60" fmla="*/ 1739590 h 3090260"/>
                <a:gd name="connsiteX61" fmla="*/ 312234 w 2921619"/>
                <a:gd name="connsiteY61" fmla="*/ 1460809 h 3090260"/>
                <a:gd name="connsiteX62" fmla="*/ 367990 w 2921619"/>
                <a:gd name="connsiteY62" fmla="*/ 1248936 h 3090260"/>
                <a:gd name="connsiteX63" fmla="*/ 412595 w 2921619"/>
                <a:gd name="connsiteY63" fmla="*/ 1137424 h 3090260"/>
                <a:gd name="connsiteX64" fmla="*/ 323385 w 2921619"/>
                <a:gd name="connsiteY64" fmla="*/ 1148575 h 3090260"/>
                <a:gd name="connsiteX65" fmla="*/ 223024 w 2921619"/>
                <a:gd name="connsiteY65" fmla="*/ 1449658 h 3090260"/>
                <a:gd name="connsiteX66" fmla="*/ 100361 w 2921619"/>
                <a:gd name="connsiteY66" fmla="*/ 1550019 h 3090260"/>
                <a:gd name="connsiteX67" fmla="*/ 0 w 2921619"/>
                <a:gd name="connsiteY67" fmla="*/ 1538868 h 3090260"/>
                <a:gd name="connsiteX68" fmla="*/ 66907 w 2921619"/>
                <a:gd name="connsiteY68" fmla="*/ 1449658 h 309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921619" h="3090260">
                  <a:moveTo>
                    <a:pt x="66907" y="1449658"/>
                  </a:moveTo>
                  <a:lnTo>
                    <a:pt x="256478" y="1103970"/>
                  </a:lnTo>
                  <a:lnTo>
                    <a:pt x="457200" y="970156"/>
                  </a:lnTo>
                  <a:cubicBezTo>
                    <a:pt x="761725" y="846090"/>
                    <a:pt x="649913" y="847492"/>
                    <a:pt x="769434" y="847492"/>
                  </a:cubicBezTo>
                  <a:lnTo>
                    <a:pt x="1126273" y="802887"/>
                  </a:lnTo>
                  <a:cubicBezTo>
                    <a:pt x="1129959" y="802411"/>
                    <a:pt x="1118839" y="802887"/>
                    <a:pt x="1115122" y="802887"/>
                  </a:cubicBezTo>
                  <a:lnTo>
                    <a:pt x="1449658" y="892097"/>
                  </a:lnTo>
                  <a:lnTo>
                    <a:pt x="2007219" y="847492"/>
                  </a:lnTo>
                  <a:lnTo>
                    <a:pt x="2174488" y="591014"/>
                  </a:lnTo>
                  <a:lnTo>
                    <a:pt x="2375210" y="256478"/>
                  </a:lnTo>
                  <a:lnTo>
                    <a:pt x="2196790" y="78058"/>
                  </a:lnTo>
                  <a:lnTo>
                    <a:pt x="2330605" y="122663"/>
                  </a:lnTo>
                  <a:lnTo>
                    <a:pt x="2419814" y="211873"/>
                  </a:lnTo>
                  <a:lnTo>
                    <a:pt x="2509024" y="167268"/>
                  </a:lnTo>
                  <a:lnTo>
                    <a:pt x="2620536" y="0"/>
                  </a:lnTo>
                  <a:lnTo>
                    <a:pt x="2620536" y="111512"/>
                  </a:lnTo>
                  <a:lnTo>
                    <a:pt x="2587083" y="267629"/>
                  </a:lnTo>
                  <a:lnTo>
                    <a:pt x="2642839" y="256478"/>
                  </a:lnTo>
                  <a:lnTo>
                    <a:pt x="2921619" y="624468"/>
                  </a:lnTo>
                  <a:lnTo>
                    <a:pt x="2810107" y="735980"/>
                  </a:lnTo>
                  <a:lnTo>
                    <a:pt x="2598234" y="691375"/>
                  </a:lnTo>
                  <a:lnTo>
                    <a:pt x="2531327" y="669073"/>
                  </a:lnTo>
                  <a:lnTo>
                    <a:pt x="2464419" y="1215482"/>
                  </a:lnTo>
                  <a:lnTo>
                    <a:pt x="2286000" y="1973765"/>
                  </a:lnTo>
                  <a:lnTo>
                    <a:pt x="2497873" y="2687443"/>
                  </a:lnTo>
                  <a:lnTo>
                    <a:pt x="2364058" y="2743200"/>
                  </a:lnTo>
                  <a:lnTo>
                    <a:pt x="2274849" y="2497873"/>
                  </a:lnTo>
                  <a:lnTo>
                    <a:pt x="1996068" y="2810107"/>
                  </a:lnTo>
                  <a:lnTo>
                    <a:pt x="1839951" y="2821258"/>
                  </a:lnTo>
                  <a:lnTo>
                    <a:pt x="1795346" y="2787804"/>
                  </a:lnTo>
                  <a:lnTo>
                    <a:pt x="2185639" y="2352907"/>
                  </a:lnTo>
                  <a:cubicBezTo>
                    <a:pt x="2140558" y="2003533"/>
                    <a:pt x="2257219" y="2007219"/>
                    <a:pt x="2129883" y="2007219"/>
                  </a:cubicBezTo>
                  <a:lnTo>
                    <a:pt x="2018370" y="1839951"/>
                  </a:lnTo>
                  <a:lnTo>
                    <a:pt x="1393902" y="1773043"/>
                  </a:lnTo>
                  <a:lnTo>
                    <a:pt x="1260088" y="1706136"/>
                  </a:lnTo>
                  <a:lnTo>
                    <a:pt x="1170878" y="1851102"/>
                  </a:lnTo>
                  <a:lnTo>
                    <a:pt x="1137424" y="2096429"/>
                  </a:lnTo>
                  <a:lnTo>
                    <a:pt x="1059366" y="2297151"/>
                  </a:lnTo>
                  <a:lnTo>
                    <a:pt x="1070517" y="2620536"/>
                  </a:lnTo>
                  <a:lnTo>
                    <a:pt x="1148575" y="2955073"/>
                  </a:lnTo>
                  <a:lnTo>
                    <a:pt x="1070517" y="2977375"/>
                  </a:lnTo>
                  <a:lnTo>
                    <a:pt x="970156" y="2932770"/>
                  </a:lnTo>
                  <a:lnTo>
                    <a:pt x="936702" y="2732048"/>
                  </a:lnTo>
                  <a:lnTo>
                    <a:pt x="880946" y="2408663"/>
                  </a:lnTo>
                  <a:lnTo>
                    <a:pt x="825190" y="2341756"/>
                  </a:lnTo>
                  <a:lnTo>
                    <a:pt x="903249" y="2085278"/>
                  </a:lnTo>
                  <a:lnTo>
                    <a:pt x="847492" y="1895707"/>
                  </a:lnTo>
                  <a:lnTo>
                    <a:pt x="791736" y="1828800"/>
                  </a:lnTo>
                  <a:lnTo>
                    <a:pt x="568712" y="2074126"/>
                  </a:lnTo>
                  <a:lnTo>
                    <a:pt x="490653" y="2196790"/>
                  </a:lnTo>
                  <a:lnTo>
                    <a:pt x="367990" y="2375209"/>
                  </a:lnTo>
                  <a:lnTo>
                    <a:pt x="289931" y="2732048"/>
                  </a:lnTo>
                  <a:cubicBezTo>
                    <a:pt x="301420" y="2858414"/>
                    <a:pt x="301083" y="2813655"/>
                    <a:pt x="301083" y="2865863"/>
                  </a:cubicBezTo>
                  <a:cubicBezTo>
                    <a:pt x="209925" y="3013995"/>
                    <a:pt x="268612" y="3010829"/>
                    <a:pt x="200722" y="3010829"/>
                  </a:cubicBezTo>
                  <a:cubicBezTo>
                    <a:pt x="63301" y="3045183"/>
                    <a:pt x="66907" y="3090260"/>
                    <a:pt x="66907" y="3033131"/>
                  </a:cubicBezTo>
                  <a:lnTo>
                    <a:pt x="133814" y="2720897"/>
                  </a:lnTo>
                  <a:lnTo>
                    <a:pt x="200722" y="2564780"/>
                  </a:lnTo>
                  <a:lnTo>
                    <a:pt x="223024" y="2263697"/>
                  </a:lnTo>
                  <a:lnTo>
                    <a:pt x="234175" y="2118731"/>
                  </a:lnTo>
                  <a:lnTo>
                    <a:pt x="412595" y="1951463"/>
                  </a:lnTo>
                  <a:lnTo>
                    <a:pt x="457200" y="1739590"/>
                  </a:lnTo>
                  <a:lnTo>
                    <a:pt x="312234" y="1460809"/>
                  </a:lnTo>
                  <a:lnTo>
                    <a:pt x="367990" y="1248936"/>
                  </a:lnTo>
                  <a:lnTo>
                    <a:pt x="412595" y="1137424"/>
                  </a:lnTo>
                  <a:lnTo>
                    <a:pt x="323385" y="1148575"/>
                  </a:lnTo>
                  <a:lnTo>
                    <a:pt x="223024" y="1449658"/>
                  </a:lnTo>
                  <a:lnTo>
                    <a:pt x="100361" y="1550019"/>
                  </a:lnTo>
                  <a:lnTo>
                    <a:pt x="0" y="1538868"/>
                  </a:lnTo>
                  <a:lnTo>
                    <a:pt x="66907" y="1449658"/>
                  </a:lnTo>
                  <a:close/>
                </a:path>
              </a:pathLst>
            </a:custGeom>
            <a:solidFill>
              <a:srgbClr val="FAC090">
                <a:alpha val="30196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33" name="Freeform 232"/>
            <p:cNvSpPr/>
            <p:nvPr/>
          </p:nvSpPr>
          <p:spPr>
            <a:xfrm>
              <a:off x="4279120" y="5199984"/>
              <a:ext cx="285485" cy="435411"/>
            </a:xfrm>
            <a:custGeom>
              <a:avLst/>
              <a:gdLst>
                <a:gd name="connsiteX0" fmla="*/ 48712 w 1621034"/>
                <a:gd name="connsiteY0" fmla="*/ 814039 h 2352908"/>
                <a:gd name="connsiteX1" fmla="*/ 82166 w 1621034"/>
                <a:gd name="connsiteY1" fmla="*/ 602166 h 2352908"/>
                <a:gd name="connsiteX2" fmla="*/ 171376 w 1621034"/>
                <a:gd name="connsiteY2" fmla="*/ 457200 h 2352908"/>
                <a:gd name="connsiteX3" fmla="*/ 227132 w 1621034"/>
                <a:gd name="connsiteY3" fmla="*/ 379142 h 2352908"/>
                <a:gd name="connsiteX4" fmla="*/ 104468 w 1621034"/>
                <a:gd name="connsiteY4" fmla="*/ 167269 h 2352908"/>
                <a:gd name="connsiteX5" fmla="*/ 271737 w 1621034"/>
                <a:gd name="connsiteY5" fmla="*/ 0 h 2352908"/>
                <a:gd name="connsiteX6" fmla="*/ 439005 w 1621034"/>
                <a:gd name="connsiteY6" fmla="*/ 11151 h 2352908"/>
                <a:gd name="connsiteX7" fmla="*/ 539366 w 1621034"/>
                <a:gd name="connsiteY7" fmla="*/ 234176 h 2352908"/>
                <a:gd name="connsiteX8" fmla="*/ 494761 w 1621034"/>
                <a:gd name="connsiteY8" fmla="*/ 356839 h 2352908"/>
                <a:gd name="connsiteX9" fmla="*/ 650878 w 1621034"/>
                <a:gd name="connsiteY9" fmla="*/ 724829 h 2352908"/>
                <a:gd name="connsiteX10" fmla="*/ 840449 w 1621034"/>
                <a:gd name="connsiteY10" fmla="*/ 613317 h 2352908"/>
                <a:gd name="connsiteX11" fmla="*/ 873902 w 1621034"/>
                <a:gd name="connsiteY11" fmla="*/ 769434 h 2352908"/>
                <a:gd name="connsiteX12" fmla="*/ 728937 w 1621034"/>
                <a:gd name="connsiteY12" fmla="*/ 858644 h 2352908"/>
                <a:gd name="connsiteX13" fmla="*/ 762390 w 1621034"/>
                <a:gd name="connsiteY13" fmla="*/ 1037064 h 2352908"/>
                <a:gd name="connsiteX14" fmla="*/ 1342254 w 1621034"/>
                <a:gd name="connsiteY14" fmla="*/ 1449659 h 2352908"/>
                <a:gd name="connsiteX15" fmla="*/ 1386859 w 1621034"/>
                <a:gd name="connsiteY15" fmla="*/ 1828800 h 2352908"/>
                <a:gd name="connsiteX16" fmla="*/ 1431463 w 1621034"/>
                <a:gd name="connsiteY16" fmla="*/ 2230244 h 2352908"/>
                <a:gd name="connsiteX17" fmla="*/ 1431463 w 1621034"/>
                <a:gd name="connsiteY17" fmla="*/ 2219093 h 2352908"/>
                <a:gd name="connsiteX18" fmla="*/ 1576429 w 1621034"/>
                <a:gd name="connsiteY18" fmla="*/ 2141034 h 2352908"/>
                <a:gd name="connsiteX19" fmla="*/ 1621034 w 1621034"/>
                <a:gd name="connsiteY19" fmla="*/ 2196790 h 2352908"/>
                <a:gd name="connsiteX20" fmla="*/ 1453766 w 1621034"/>
                <a:gd name="connsiteY20" fmla="*/ 2341756 h 2352908"/>
                <a:gd name="connsiteX21" fmla="*/ 1230741 w 1621034"/>
                <a:gd name="connsiteY21" fmla="*/ 2352908 h 2352908"/>
                <a:gd name="connsiteX22" fmla="*/ 1108078 w 1621034"/>
                <a:gd name="connsiteY22" fmla="*/ 1650381 h 2352908"/>
                <a:gd name="connsiteX23" fmla="*/ 706634 w 1621034"/>
                <a:gd name="connsiteY23" fmla="*/ 1471961 h 2352908"/>
                <a:gd name="connsiteX24" fmla="*/ 483610 w 1621034"/>
                <a:gd name="connsiteY24" fmla="*/ 1505415 h 2352908"/>
                <a:gd name="connsiteX25" fmla="*/ 294039 w 1621034"/>
                <a:gd name="connsiteY25" fmla="*/ 1215483 h 2352908"/>
                <a:gd name="connsiteX26" fmla="*/ 115619 w 1621034"/>
                <a:gd name="connsiteY26" fmla="*/ 1014761 h 2352908"/>
                <a:gd name="connsiteX27" fmla="*/ 48712 w 1621034"/>
                <a:gd name="connsiteY27" fmla="*/ 814039 h 235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21034" h="2352908">
                  <a:moveTo>
                    <a:pt x="48712" y="814039"/>
                  </a:moveTo>
                  <a:cubicBezTo>
                    <a:pt x="71404" y="598469"/>
                    <a:pt x="0" y="602166"/>
                    <a:pt x="82166" y="602166"/>
                  </a:cubicBezTo>
                  <a:lnTo>
                    <a:pt x="171376" y="457200"/>
                  </a:lnTo>
                  <a:lnTo>
                    <a:pt x="227132" y="379142"/>
                  </a:lnTo>
                  <a:lnTo>
                    <a:pt x="104468" y="167269"/>
                  </a:lnTo>
                  <a:lnTo>
                    <a:pt x="271737" y="0"/>
                  </a:lnTo>
                  <a:lnTo>
                    <a:pt x="439005" y="11151"/>
                  </a:lnTo>
                  <a:lnTo>
                    <a:pt x="539366" y="234176"/>
                  </a:lnTo>
                  <a:lnTo>
                    <a:pt x="494761" y="356839"/>
                  </a:lnTo>
                  <a:lnTo>
                    <a:pt x="650878" y="724829"/>
                  </a:lnTo>
                  <a:cubicBezTo>
                    <a:pt x="843570" y="600147"/>
                    <a:pt x="840449" y="526901"/>
                    <a:pt x="840449" y="613317"/>
                  </a:cubicBezTo>
                  <a:lnTo>
                    <a:pt x="873902" y="769434"/>
                  </a:lnTo>
                  <a:lnTo>
                    <a:pt x="728937" y="858644"/>
                  </a:lnTo>
                  <a:lnTo>
                    <a:pt x="762390" y="1037064"/>
                  </a:lnTo>
                  <a:lnTo>
                    <a:pt x="1342254" y="1449659"/>
                  </a:lnTo>
                  <a:lnTo>
                    <a:pt x="1386859" y="1828800"/>
                  </a:lnTo>
                  <a:cubicBezTo>
                    <a:pt x="1401727" y="1962615"/>
                    <a:pt x="1416176" y="2096477"/>
                    <a:pt x="1431463" y="2230244"/>
                  </a:cubicBezTo>
                  <a:cubicBezTo>
                    <a:pt x="1431885" y="2233937"/>
                    <a:pt x="1431463" y="2222810"/>
                    <a:pt x="1431463" y="2219093"/>
                  </a:cubicBezTo>
                  <a:lnTo>
                    <a:pt x="1576429" y="2141034"/>
                  </a:lnTo>
                  <a:lnTo>
                    <a:pt x="1621034" y="2196790"/>
                  </a:lnTo>
                  <a:lnTo>
                    <a:pt x="1453766" y="2341756"/>
                  </a:lnTo>
                  <a:lnTo>
                    <a:pt x="1230741" y="2352908"/>
                  </a:lnTo>
                  <a:lnTo>
                    <a:pt x="1108078" y="1650381"/>
                  </a:lnTo>
                  <a:lnTo>
                    <a:pt x="706634" y="1471961"/>
                  </a:lnTo>
                  <a:lnTo>
                    <a:pt x="483610" y="1505415"/>
                  </a:lnTo>
                  <a:lnTo>
                    <a:pt x="294039" y="1215483"/>
                  </a:lnTo>
                  <a:lnTo>
                    <a:pt x="115619" y="1014761"/>
                  </a:lnTo>
                  <a:lnTo>
                    <a:pt x="48712" y="814039"/>
                  </a:lnTo>
                  <a:close/>
                </a:path>
              </a:pathLst>
            </a:custGeom>
            <a:solidFill>
              <a:srgbClr val="FB11B8">
                <a:alpha val="30196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</p:grpSp>
      <p:grpSp>
        <p:nvGrpSpPr>
          <p:cNvPr id="7" name="Group 239"/>
          <p:cNvGrpSpPr/>
          <p:nvPr/>
        </p:nvGrpSpPr>
        <p:grpSpPr>
          <a:xfrm>
            <a:off x="5562600" y="4648200"/>
            <a:ext cx="1667741" cy="1028700"/>
            <a:chOff x="5715000" y="4686300"/>
            <a:chExt cx="2038350" cy="1257300"/>
          </a:xfrm>
        </p:grpSpPr>
        <p:pic>
          <p:nvPicPr>
            <p:cNvPr id="239" name="Picture 3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5715000" y="4686300"/>
              <a:ext cx="203835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6" name="Picture 1" descr="Y:\backup\jia\work\projects\cvpr09\download\cluster\rockclimbing\00111.jpg"/>
            <p:cNvPicPr>
              <a:picLocks noChangeAspect="1" noChangeArrowheads="1"/>
            </p:cNvPicPr>
            <p:nvPr/>
          </p:nvPicPr>
          <p:blipFill>
            <a:blip r:embed="rId31" cstate="print"/>
            <a:srcRect/>
            <a:stretch>
              <a:fillRect/>
            </a:stretch>
          </p:blipFill>
          <p:spPr bwMode="auto">
            <a:xfrm>
              <a:off x="5791200" y="4896749"/>
              <a:ext cx="1295400" cy="97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7" name="Rectangle 236"/>
            <p:cNvSpPr/>
            <p:nvPr/>
          </p:nvSpPr>
          <p:spPr>
            <a:xfrm>
              <a:off x="5797550" y="4883150"/>
              <a:ext cx="1284288" cy="984250"/>
            </a:xfrm>
            <a:prstGeom prst="rect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38" name="Freeform 237"/>
            <p:cNvSpPr/>
            <p:nvPr/>
          </p:nvSpPr>
          <p:spPr>
            <a:xfrm>
              <a:off x="6219825" y="4876800"/>
              <a:ext cx="539750" cy="792163"/>
            </a:xfrm>
            <a:custGeom>
              <a:avLst/>
              <a:gdLst>
                <a:gd name="connsiteX0" fmla="*/ 315685 w 1981200"/>
                <a:gd name="connsiteY0" fmla="*/ 979714 h 2939142"/>
                <a:gd name="connsiteX1" fmla="*/ 413657 w 1981200"/>
                <a:gd name="connsiteY1" fmla="*/ 925285 h 2939142"/>
                <a:gd name="connsiteX2" fmla="*/ 620485 w 1981200"/>
                <a:gd name="connsiteY2" fmla="*/ 1349828 h 2939142"/>
                <a:gd name="connsiteX3" fmla="*/ 674914 w 1981200"/>
                <a:gd name="connsiteY3" fmla="*/ 1132114 h 2939142"/>
                <a:gd name="connsiteX4" fmla="*/ 685800 w 1981200"/>
                <a:gd name="connsiteY4" fmla="*/ 1023257 h 2939142"/>
                <a:gd name="connsiteX5" fmla="*/ 849085 w 1981200"/>
                <a:gd name="connsiteY5" fmla="*/ 936171 h 2939142"/>
                <a:gd name="connsiteX6" fmla="*/ 609600 w 1981200"/>
                <a:gd name="connsiteY6" fmla="*/ 674914 h 2939142"/>
                <a:gd name="connsiteX7" fmla="*/ 609600 w 1981200"/>
                <a:gd name="connsiteY7" fmla="*/ 500742 h 2939142"/>
                <a:gd name="connsiteX8" fmla="*/ 674914 w 1981200"/>
                <a:gd name="connsiteY8" fmla="*/ 370114 h 2939142"/>
                <a:gd name="connsiteX9" fmla="*/ 805542 w 1981200"/>
                <a:gd name="connsiteY9" fmla="*/ 315685 h 2939142"/>
                <a:gd name="connsiteX10" fmla="*/ 936171 w 1981200"/>
                <a:gd name="connsiteY10" fmla="*/ 315685 h 2939142"/>
                <a:gd name="connsiteX11" fmla="*/ 1099457 w 1981200"/>
                <a:gd name="connsiteY11" fmla="*/ 522514 h 2939142"/>
                <a:gd name="connsiteX12" fmla="*/ 1197428 w 1981200"/>
                <a:gd name="connsiteY12" fmla="*/ 576942 h 2939142"/>
                <a:gd name="connsiteX13" fmla="*/ 1110342 w 1981200"/>
                <a:gd name="connsiteY13" fmla="*/ 664028 h 2939142"/>
                <a:gd name="connsiteX14" fmla="*/ 1164771 w 1981200"/>
                <a:gd name="connsiteY14" fmla="*/ 772885 h 2939142"/>
                <a:gd name="connsiteX15" fmla="*/ 1360714 w 1981200"/>
                <a:gd name="connsiteY15" fmla="*/ 576942 h 2939142"/>
                <a:gd name="connsiteX16" fmla="*/ 1600200 w 1981200"/>
                <a:gd name="connsiteY16" fmla="*/ 457200 h 2939142"/>
                <a:gd name="connsiteX17" fmla="*/ 1306285 w 1981200"/>
                <a:gd name="connsiteY17" fmla="*/ 348342 h 2939142"/>
                <a:gd name="connsiteX18" fmla="*/ 1099457 w 1981200"/>
                <a:gd name="connsiteY18" fmla="*/ 272142 h 2939142"/>
                <a:gd name="connsiteX19" fmla="*/ 1077685 w 1981200"/>
                <a:gd name="connsiteY19" fmla="*/ 76200 h 2939142"/>
                <a:gd name="connsiteX20" fmla="*/ 1132114 w 1981200"/>
                <a:gd name="connsiteY20" fmla="*/ 0 h 2939142"/>
                <a:gd name="connsiteX21" fmla="*/ 1219200 w 1981200"/>
                <a:gd name="connsiteY21" fmla="*/ 65314 h 2939142"/>
                <a:gd name="connsiteX22" fmla="*/ 1262742 w 1981200"/>
                <a:gd name="connsiteY22" fmla="*/ 65314 h 2939142"/>
                <a:gd name="connsiteX23" fmla="*/ 1317171 w 1981200"/>
                <a:gd name="connsiteY23" fmla="*/ 185057 h 2939142"/>
                <a:gd name="connsiteX24" fmla="*/ 1643742 w 1981200"/>
                <a:gd name="connsiteY24" fmla="*/ 326571 h 2939142"/>
                <a:gd name="connsiteX25" fmla="*/ 1796142 w 1981200"/>
                <a:gd name="connsiteY25" fmla="*/ 391885 h 2939142"/>
                <a:gd name="connsiteX26" fmla="*/ 1883228 w 1981200"/>
                <a:gd name="connsiteY26" fmla="*/ 435428 h 2939142"/>
                <a:gd name="connsiteX27" fmla="*/ 1817914 w 1981200"/>
                <a:gd name="connsiteY27" fmla="*/ 598714 h 2939142"/>
                <a:gd name="connsiteX28" fmla="*/ 1556657 w 1981200"/>
                <a:gd name="connsiteY28" fmla="*/ 762000 h 2939142"/>
                <a:gd name="connsiteX29" fmla="*/ 1796142 w 1981200"/>
                <a:gd name="connsiteY29" fmla="*/ 1730828 h 2939142"/>
                <a:gd name="connsiteX30" fmla="*/ 1839685 w 1981200"/>
                <a:gd name="connsiteY30" fmla="*/ 1894114 h 2939142"/>
                <a:gd name="connsiteX31" fmla="*/ 1981200 w 1981200"/>
                <a:gd name="connsiteY31" fmla="*/ 1926771 h 2939142"/>
                <a:gd name="connsiteX32" fmla="*/ 1948542 w 1981200"/>
                <a:gd name="connsiteY32" fmla="*/ 2220685 h 2939142"/>
                <a:gd name="connsiteX33" fmla="*/ 1709057 w 1981200"/>
                <a:gd name="connsiteY33" fmla="*/ 2383971 h 2939142"/>
                <a:gd name="connsiteX34" fmla="*/ 1219200 w 1981200"/>
                <a:gd name="connsiteY34" fmla="*/ 2481942 h 2939142"/>
                <a:gd name="connsiteX35" fmla="*/ 816428 w 1981200"/>
                <a:gd name="connsiteY35" fmla="*/ 2340428 h 2939142"/>
                <a:gd name="connsiteX36" fmla="*/ 674914 w 1981200"/>
                <a:gd name="connsiteY36" fmla="*/ 2286000 h 2939142"/>
                <a:gd name="connsiteX37" fmla="*/ 511628 w 1981200"/>
                <a:gd name="connsiteY37" fmla="*/ 2699657 h 2939142"/>
                <a:gd name="connsiteX38" fmla="*/ 413657 w 1981200"/>
                <a:gd name="connsiteY38" fmla="*/ 2939142 h 2939142"/>
                <a:gd name="connsiteX39" fmla="*/ 97971 w 1981200"/>
                <a:gd name="connsiteY39" fmla="*/ 2808514 h 2939142"/>
                <a:gd name="connsiteX40" fmla="*/ 0 w 1981200"/>
                <a:gd name="connsiteY40" fmla="*/ 2623457 h 2939142"/>
                <a:gd name="connsiteX41" fmla="*/ 21771 w 1981200"/>
                <a:gd name="connsiteY41" fmla="*/ 2525485 h 2939142"/>
                <a:gd name="connsiteX42" fmla="*/ 228600 w 1981200"/>
                <a:gd name="connsiteY42" fmla="*/ 2623457 h 2939142"/>
                <a:gd name="connsiteX43" fmla="*/ 315685 w 1981200"/>
                <a:gd name="connsiteY43" fmla="*/ 2623457 h 2939142"/>
                <a:gd name="connsiteX44" fmla="*/ 489857 w 1981200"/>
                <a:gd name="connsiteY44" fmla="*/ 2013857 h 2939142"/>
                <a:gd name="connsiteX45" fmla="*/ 522514 w 1981200"/>
                <a:gd name="connsiteY45" fmla="*/ 1948542 h 2939142"/>
                <a:gd name="connsiteX46" fmla="*/ 751114 w 1981200"/>
                <a:gd name="connsiteY46" fmla="*/ 1894114 h 2939142"/>
                <a:gd name="connsiteX47" fmla="*/ 968828 w 1981200"/>
                <a:gd name="connsiteY47" fmla="*/ 1883228 h 2939142"/>
                <a:gd name="connsiteX48" fmla="*/ 1077685 w 1981200"/>
                <a:gd name="connsiteY48" fmla="*/ 1894114 h 2939142"/>
                <a:gd name="connsiteX49" fmla="*/ 1110342 w 1981200"/>
                <a:gd name="connsiteY49" fmla="*/ 1861457 h 2939142"/>
                <a:gd name="connsiteX50" fmla="*/ 1121228 w 1981200"/>
                <a:gd name="connsiteY50" fmla="*/ 1719942 h 2939142"/>
                <a:gd name="connsiteX51" fmla="*/ 805542 w 1981200"/>
                <a:gd name="connsiteY51" fmla="*/ 1349828 h 2939142"/>
                <a:gd name="connsiteX52" fmla="*/ 762000 w 1981200"/>
                <a:gd name="connsiteY52" fmla="*/ 1328057 h 2939142"/>
                <a:gd name="connsiteX53" fmla="*/ 794657 w 1981200"/>
                <a:gd name="connsiteY53" fmla="*/ 1469571 h 2939142"/>
                <a:gd name="connsiteX54" fmla="*/ 664028 w 1981200"/>
                <a:gd name="connsiteY54" fmla="*/ 1632857 h 2939142"/>
                <a:gd name="connsiteX55" fmla="*/ 576942 w 1981200"/>
                <a:gd name="connsiteY55" fmla="*/ 1654628 h 2939142"/>
                <a:gd name="connsiteX56" fmla="*/ 511628 w 1981200"/>
                <a:gd name="connsiteY56" fmla="*/ 1556657 h 2939142"/>
                <a:gd name="connsiteX57" fmla="*/ 457200 w 1981200"/>
                <a:gd name="connsiteY57" fmla="*/ 1306285 h 2939142"/>
                <a:gd name="connsiteX58" fmla="*/ 435428 w 1981200"/>
                <a:gd name="connsiteY58" fmla="*/ 1197428 h 2939142"/>
                <a:gd name="connsiteX59" fmla="*/ 315685 w 1981200"/>
                <a:gd name="connsiteY59" fmla="*/ 1099457 h 2939142"/>
                <a:gd name="connsiteX60" fmla="*/ 250371 w 1981200"/>
                <a:gd name="connsiteY60" fmla="*/ 1034142 h 2939142"/>
                <a:gd name="connsiteX61" fmla="*/ 315685 w 1981200"/>
                <a:gd name="connsiteY61" fmla="*/ 979714 h 293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981200" h="2939142">
                  <a:moveTo>
                    <a:pt x="315685" y="979714"/>
                  </a:moveTo>
                  <a:lnTo>
                    <a:pt x="413657" y="925285"/>
                  </a:lnTo>
                  <a:lnTo>
                    <a:pt x="620485" y="1349828"/>
                  </a:lnTo>
                  <a:lnTo>
                    <a:pt x="674914" y="1132114"/>
                  </a:lnTo>
                  <a:lnTo>
                    <a:pt x="685800" y="1023257"/>
                  </a:lnTo>
                  <a:lnTo>
                    <a:pt x="849085" y="936171"/>
                  </a:lnTo>
                  <a:lnTo>
                    <a:pt x="609600" y="674914"/>
                  </a:lnTo>
                  <a:lnTo>
                    <a:pt x="609600" y="500742"/>
                  </a:lnTo>
                  <a:lnTo>
                    <a:pt x="674914" y="370114"/>
                  </a:lnTo>
                  <a:lnTo>
                    <a:pt x="805542" y="315685"/>
                  </a:lnTo>
                  <a:lnTo>
                    <a:pt x="936171" y="315685"/>
                  </a:lnTo>
                  <a:lnTo>
                    <a:pt x="1099457" y="522514"/>
                  </a:lnTo>
                  <a:lnTo>
                    <a:pt x="1197428" y="576942"/>
                  </a:lnTo>
                  <a:lnTo>
                    <a:pt x="1110342" y="664028"/>
                  </a:lnTo>
                  <a:lnTo>
                    <a:pt x="1164771" y="772885"/>
                  </a:lnTo>
                  <a:lnTo>
                    <a:pt x="1360714" y="576942"/>
                  </a:lnTo>
                  <a:lnTo>
                    <a:pt x="1600200" y="457200"/>
                  </a:lnTo>
                  <a:lnTo>
                    <a:pt x="1306285" y="348342"/>
                  </a:lnTo>
                  <a:lnTo>
                    <a:pt x="1099457" y="272142"/>
                  </a:lnTo>
                  <a:lnTo>
                    <a:pt x="1077685" y="76200"/>
                  </a:lnTo>
                  <a:lnTo>
                    <a:pt x="1132114" y="0"/>
                  </a:lnTo>
                  <a:lnTo>
                    <a:pt x="1219200" y="65314"/>
                  </a:lnTo>
                  <a:lnTo>
                    <a:pt x="1262742" y="65314"/>
                  </a:lnTo>
                  <a:lnTo>
                    <a:pt x="1317171" y="185057"/>
                  </a:lnTo>
                  <a:lnTo>
                    <a:pt x="1643742" y="326571"/>
                  </a:lnTo>
                  <a:lnTo>
                    <a:pt x="1796142" y="391885"/>
                  </a:lnTo>
                  <a:lnTo>
                    <a:pt x="1883228" y="435428"/>
                  </a:lnTo>
                  <a:lnTo>
                    <a:pt x="1817914" y="598714"/>
                  </a:lnTo>
                  <a:lnTo>
                    <a:pt x="1556657" y="762000"/>
                  </a:lnTo>
                  <a:lnTo>
                    <a:pt x="1796142" y="1730828"/>
                  </a:lnTo>
                  <a:lnTo>
                    <a:pt x="1839685" y="1894114"/>
                  </a:lnTo>
                  <a:lnTo>
                    <a:pt x="1981200" y="1926771"/>
                  </a:lnTo>
                  <a:lnTo>
                    <a:pt x="1948542" y="2220685"/>
                  </a:lnTo>
                  <a:lnTo>
                    <a:pt x="1709057" y="2383971"/>
                  </a:lnTo>
                  <a:lnTo>
                    <a:pt x="1219200" y="2481942"/>
                  </a:lnTo>
                  <a:lnTo>
                    <a:pt x="816428" y="2340428"/>
                  </a:lnTo>
                  <a:lnTo>
                    <a:pt x="674914" y="2286000"/>
                  </a:lnTo>
                  <a:lnTo>
                    <a:pt x="511628" y="2699657"/>
                  </a:lnTo>
                  <a:lnTo>
                    <a:pt x="413657" y="2939142"/>
                  </a:lnTo>
                  <a:lnTo>
                    <a:pt x="97971" y="2808514"/>
                  </a:lnTo>
                  <a:lnTo>
                    <a:pt x="0" y="2623457"/>
                  </a:lnTo>
                  <a:lnTo>
                    <a:pt x="21771" y="2525485"/>
                  </a:lnTo>
                  <a:lnTo>
                    <a:pt x="228600" y="2623457"/>
                  </a:lnTo>
                  <a:lnTo>
                    <a:pt x="315685" y="2623457"/>
                  </a:lnTo>
                  <a:lnTo>
                    <a:pt x="489857" y="2013857"/>
                  </a:lnTo>
                  <a:lnTo>
                    <a:pt x="522514" y="1948542"/>
                  </a:lnTo>
                  <a:lnTo>
                    <a:pt x="751114" y="1894114"/>
                  </a:lnTo>
                  <a:lnTo>
                    <a:pt x="968828" y="1883228"/>
                  </a:lnTo>
                  <a:lnTo>
                    <a:pt x="1077685" y="1894114"/>
                  </a:lnTo>
                  <a:lnTo>
                    <a:pt x="1110342" y="1861457"/>
                  </a:lnTo>
                  <a:lnTo>
                    <a:pt x="1121228" y="1719942"/>
                  </a:lnTo>
                  <a:lnTo>
                    <a:pt x="805542" y="1349828"/>
                  </a:lnTo>
                  <a:lnTo>
                    <a:pt x="762000" y="1328057"/>
                  </a:lnTo>
                  <a:lnTo>
                    <a:pt x="794657" y="1469571"/>
                  </a:lnTo>
                  <a:lnTo>
                    <a:pt x="664028" y="1632857"/>
                  </a:lnTo>
                  <a:lnTo>
                    <a:pt x="576942" y="1654628"/>
                  </a:lnTo>
                  <a:lnTo>
                    <a:pt x="511628" y="1556657"/>
                  </a:lnTo>
                  <a:lnTo>
                    <a:pt x="457200" y="1306285"/>
                  </a:lnTo>
                  <a:lnTo>
                    <a:pt x="435428" y="1197428"/>
                  </a:lnTo>
                  <a:lnTo>
                    <a:pt x="315685" y="1099457"/>
                  </a:lnTo>
                  <a:lnTo>
                    <a:pt x="250371" y="1034142"/>
                  </a:lnTo>
                  <a:lnTo>
                    <a:pt x="315685" y="979714"/>
                  </a:lnTo>
                  <a:close/>
                </a:path>
              </a:pathLst>
            </a:custGeom>
            <a:solidFill>
              <a:srgbClr val="FF7C8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8" name="Group 244"/>
          <p:cNvGrpSpPr/>
          <p:nvPr/>
        </p:nvGrpSpPr>
        <p:grpSpPr>
          <a:xfrm>
            <a:off x="7315200" y="4648200"/>
            <a:ext cx="1667741" cy="1028700"/>
            <a:chOff x="571500" y="4992687"/>
            <a:chExt cx="2038350" cy="1257300"/>
          </a:xfrm>
        </p:grpSpPr>
        <p:pic>
          <p:nvPicPr>
            <p:cNvPr id="241" name="Picture 3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571500" y="4992687"/>
              <a:ext cx="203835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2" name="Picture 1" descr="Y:\backup\jia\work\projects\cvpr09\download\cluster\snowboarding\00442.jpg"/>
            <p:cNvPicPr>
              <a:picLocks noChangeAspect="1" noChangeArrowheads="1"/>
            </p:cNvPicPr>
            <p:nvPr/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690563" y="5182499"/>
              <a:ext cx="1371600" cy="98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3" name="Rectangle 242"/>
            <p:cNvSpPr/>
            <p:nvPr/>
          </p:nvSpPr>
          <p:spPr>
            <a:xfrm>
              <a:off x="685800" y="5181600"/>
              <a:ext cx="1360487" cy="990600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>
              <a:off x="1524000" y="5762625"/>
              <a:ext cx="225425" cy="381000"/>
            </a:xfrm>
            <a:custGeom>
              <a:avLst/>
              <a:gdLst>
                <a:gd name="connsiteX0" fmla="*/ 54428 w 783771"/>
                <a:gd name="connsiteY0" fmla="*/ 293914 h 1230085"/>
                <a:gd name="connsiteX1" fmla="*/ 206828 w 783771"/>
                <a:gd name="connsiteY1" fmla="*/ 348343 h 1230085"/>
                <a:gd name="connsiteX2" fmla="*/ 348342 w 783771"/>
                <a:gd name="connsiteY2" fmla="*/ 283028 h 1230085"/>
                <a:gd name="connsiteX3" fmla="*/ 359228 w 783771"/>
                <a:gd name="connsiteY3" fmla="*/ 206828 h 1230085"/>
                <a:gd name="connsiteX4" fmla="*/ 304800 w 783771"/>
                <a:gd name="connsiteY4" fmla="*/ 163285 h 1230085"/>
                <a:gd name="connsiteX5" fmla="*/ 272142 w 783771"/>
                <a:gd name="connsiteY5" fmla="*/ 43543 h 1230085"/>
                <a:gd name="connsiteX6" fmla="*/ 370114 w 783771"/>
                <a:gd name="connsiteY6" fmla="*/ 0 h 1230085"/>
                <a:gd name="connsiteX7" fmla="*/ 478971 w 783771"/>
                <a:gd name="connsiteY7" fmla="*/ 87085 h 1230085"/>
                <a:gd name="connsiteX8" fmla="*/ 587828 w 783771"/>
                <a:gd name="connsiteY8" fmla="*/ 174171 h 1230085"/>
                <a:gd name="connsiteX9" fmla="*/ 718457 w 783771"/>
                <a:gd name="connsiteY9" fmla="*/ 370114 h 1230085"/>
                <a:gd name="connsiteX10" fmla="*/ 783771 w 783771"/>
                <a:gd name="connsiteY10" fmla="*/ 664028 h 1230085"/>
                <a:gd name="connsiteX11" fmla="*/ 707571 w 783771"/>
                <a:gd name="connsiteY11" fmla="*/ 707571 h 1230085"/>
                <a:gd name="connsiteX12" fmla="*/ 674914 w 783771"/>
                <a:gd name="connsiteY12" fmla="*/ 696685 h 1230085"/>
                <a:gd name="connsiteX13" fmla="*/ 500742 w 783771"/>
                <a:gd name="connsiteY13" fmla="*/ 805543 h 1230085"/>
                <a:gd name="connsiteX14" fmla="*/ 555171 w 783771"/>
                <a:gd name="connsiteY14" fmla="*/ 1023257 h 1230085"/>
                <a:gd name="connsiteX15" fmla="*/ 609600 w 783771"/>
                <a:gd name="connsiteY15" fmla="*/ 1186543 h 1230085"/>
                <a:gd name="connsiteX16" fmla="*/ 304800 w 783771"/>
                <a:gd name="connsiteY16" fmla="*/ 1230085 h 1230085"/>
                <a:gd name="connsiteX17" fmla="*/ 206828 w 783771"/>
                <a:gd name="connsiteY17" fmla="*/ 1208314 h 1230085"/>
                <a:gd name="connsiteX18" fmla="*/ 283028 w 783771"/>
                <a:gd name="connsiteY18" fmla="*/ 1143000 h 1230085"/>
                <a:gd name="connsiteX19" fmla="*/ 391885 w 783771"/>
                <a:gd name="connsiteY19" fmla="*/ 1066800 h 1230085"/>
                <a:gd name="connsiteX20" fmla="*/ 370114 w 783771"/>
                <a:gd name="connsiteY20" fmla="*/ 903514 h 1230085"/>
                <a:gd name="connsiteX21" fmla="*/ 348342 w 783771"/>
                <a:gd name="connsiteY21" fmla="*/ 772885 h 1230085"/>
                <a:gd name="connsiteX22" fmla="*/ 468085 w 783771"/>
                <a:gd name="connsiteY22" fmla="*/ 587828 h 1230085"/>
                <a:gd name="connsiteX23" fmla="*/ 478971 w 783771"/>
                <a:gd name="connsiteY23" fmla="*/ 478971 h 1230085"/>
                <a:gd name="connsiteX24" fmla="*/ 283028 w 783771"/>
                <a:gd name="connsiteY24" fmla="*/ 566057 h 1230085"/>
                <a:gd name="connsiteX25" fmla="*/ 206828 w 783771"/>
                <a:gd name="connsiteY25" fmla="*/ 522514 h 1230085"/>
                <a:gd name="connsiteX26" fmla="*/ 413657 w 783771"/>
                <a:gd name="connsiteY26" fmla="*/ 413657 h 1230085"/>
                <a:gd name="connsiteX27" fmla="*/ 413657 w 783771"/>
                <a:gd name="connsiteY27" fmla="*/ 359228 h 1230085"/>
                <a:gd name="connsiteX28" fmla="*/ 293914 w 783771"/>
                <a:gd name="connsiteY28" fmla="*/ 435428 h 1230085"/>
                <a:gd name="connsiteX29" fmla="*/ 185057 w 783771"/>
                <a:gd name="connsiteY29" fmla="*/ 435428 h 1230085"/>
                <a:gd name="connsiteX30" fmla="*/ 0 w 783771"/>
                <a:gd name="connsiteY30" fmla="*/ 359228 h 1230085"/>
                <a:gd name="connsiteX31" fmla="*/ 54428 w 783771"/>
                <a:gd name="connsiteY31" fmla="*/ 293914 h 123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83771" h="1230085">
                  <a:moveTo>
                    <a:pt x="54428" y="293914"/>
                  </a:moveTo>
                  <a:lnTo>
                    <a:pt x="206828" y="348343"/>
                  </a:lnTo>
                  <a:lnTo>
                    <a:pt x="348342" y="283028"/>
                  </a:lnTo>
                  <a:lnTo>
                    <a:pt x="359228" y="206828"/>
                  </a:lnTo>
                  <a:lnTo>
                    <a:pt x="304800" y="163285"/>
                  </a:lnTo>
                  <a:lnTo>
                    <a:pt x="272142" y="43543"/>
                  </a:lnTo>
                  <a:lnTo>
                    <a:pt x="370114" y="0"/>
                  </a:lnTo>
                  <a:lnTo>
                    <a:pt x="478971" y="87085"/>
                  </a:lnTo>
                  <a:lnTo>
                    <a:pt x="587828" y="174171"/>
                  </a:lnTo>
                  <a:lnTo>
                    <a:pt x="718457" y="370114"/>
                  </a:lnTo>
                  <a:lnTo>
                    <a:pt x="783771" y="664028"/>
                  </a:lnTo>
                  <a:lnTo>
                    <a:pt x="707571" y="707571"/>
                  </a:lnTo>
                  <a:lnTo>
                    <a:pt x="674914" y="696685"/>
                  </a:lnTo>
                  <a:lnTo>
                    <a:pt x="500742" y="805543"/>
                  </a:lnTo>
                  <a:lnTo>
                    <a:pt x="555171" y="1023257"/>
                  </a:lnTo>
                  <a:lnTo>
                    <a:pt x="609600" y="1186543"/>
                  </a:lnTo>
                  <a:lnTo>
                    <a:pt x="304800" y="1230085"/>
                  </a:lnTo>
                  <a:lnTo>
                    <a:pt x="206828" y="1208314"/>
                  </a:lnTo>
                  <a:lnTo>
                    <a:pt x="283028" y="1143000"/>
                  </a:lnTo>
                  <a:lnTo>
                    <a:pt x="391885" y="1066800"/>
                  </a:lnTo>
                  <a:lnTo>
                    <a:pt x="370114" y="903514"/>
                  </a:lnTo>
                  <a:lnTo>
                    <a:pt x="348342" y="772885"/>
                  </a:lnTo>
                  <a:lnTo>
                    <a:pt x="468085" y="587828"/>
                  </a:lnTo>
                  <a:lnTo>
                    <a:pt x="478971" y="478971"/>
                  </a:lnTo>
                  <a:lnTo>
                    <a:pt x="283028" y="566057"/>
                  </a:lnTo>
                  <a:lnTo>
                    <a:pt x="206828" y="522514"/>
                  </a:lnTo>
                  <a:lnTo>
                    <a:pt x="413657" y="413657"/>
                  </a:lnTo>
                  <a:lnTo>
                    <a:pt x="413657" y="359228"/>
                  </a:lnTo>
                  <a:lnTo>
                    <a:pt x="293914" y="435428"/>
                  </a:lnTo>
                  <a:lnTo>
                    <a:pt x="185057" y="435428"/>
                  </a:lnTo>
                  <a:lnTo>
                    <a:pt x="0" y="359228"/>
                  </a:lnTo>
                  <a:lnTo>
                    <a:pt x="54428" y="293914"/>
                  </a:lnTo>
                  <a:close/>
                </a:path>
              </a:pathLst>
            </a:custGeom>
            <a:solidFill>
              <a:srgbClr val="FF0000">
                <a:alpha val="30196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47" name="Pie 246"/>
          <p:cNvSpPr/>
          <p:nvPr/>
        </p:nvSpPr>
        <p:spPr>
          <a:xfrm rot="20460000">
            <a:off x="84379" y="2339698"/>
            <a:ext cx="3207076" cy="3207075"/>
          </a:xfrm>
          <a:prstGeom prst="pie">
            <a:avLst>
              <a:gd name="adj1" fmla="val 545403"/>
              <a:gd name="adj2" fmla="val 1400661"/>
            </a:avLst>
          </a:prstGeom>
          <a:solidFill>
            <a:srgbClr val="D60093">
              <a:alpha val="20000"/>
            </a:srgbClr>
          </a:solidFill>
          <a:ln w="38100">
            <a:solidFill>
              <a:srgbClr val="7030A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250" name="Straight Connector 249"/>
          <p:cNvCxnSpPr/>
          <p:nvPr/>
        </p:nvCxnSpPr>
        <p:spPr>
          <a:xfrm rot="16200000" flipH="1">
            <a:off x="2628900" y="4762500"/>
            <a:ext cx="1600200" cy="3048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rot="16200000" flipH="1">
            <a:off x="3086100" y="3848100"/>
            <a:ext cx="838200" cy="4572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4"/>
          <p:cNvSpPr>
            <a:spLocks noChangeArrowheads="1"/>
          </p:cNvSpPr>
          <p:nvPr/>
        </p:nvSpPr>
        <p:spPr bwMode="auto">
          <a:xfrm>
            <a:off x="5029200" y="6519863"/>
            <a:ext cx="414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L-J Li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R. </a:t>
            </a:r>
            <a:r>
              <a:rPr lang="en-US" sz="1600" i="1" kern="1200" dirty="0" err="1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Socher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L. </a:t>
            </a:r>
            <a:r>
              <a:rPr lang="en-US" sz="1600" i="1" kern="1200" dirty="0" err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CVPR, 2009</a:t>
            </a:r>
            <a:endParaRPr lang="en-US" sz="1600" i="1" kern="1200" dirty="0">
              <a:solidFill>
                <a:srgbClr val="00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Vision and language in human brain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figure modified from: http://www.colorado.edu/intphys/Class/IPHY3730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402"/>
          <a:stretch>
            <a:fillRect/>
          </a:stretch>
        </p:blipFill>
        <p:spPr bwMode="auto">
          <a:xfrm>
            <a:off x="2952750" y="1143000"/>
            <a:ext cx="59626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2514600" y="5257800"/>
            <a:ext cx="32004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505200"/>
            <a:ext cx="2819400" cy="1986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52400" y="5467290"/>
            <a:ext cx="3635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(Translation: “This is not a pipe.”)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257800" y="1905000"/>
            <a:ext cx="136768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 smtClean="0">
                <a:solidFill>
                  <a:srgbClr val="FF0000"/>
                </a:solidFill>
              </a:rPr>
              <a:t>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ounded Rectangle 247"/>
          <p:cNvSpPr/>
          <p:nvPr/>
        </p:nvSpPr>
        <p:spPr>
          <a:xfrm>
            <a:off x="3581400" y="4495800"/>
            <a:ext cx="5562600" cy="1447800"/>
          </a:xfrm>
          <a:prstGeom prst="roundRect">
            <a:avLst/>
          </a:prstGeom>
          <a:solidFill>
            <a:srgbClr val="FFCCFF"/>
          </a:solidFill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0" y="76200"/>
            <a:ext cx="1447800" cy="1249978"/>
            <a:chOff x="0" y="76200"/>
            <a:chExt cx="1447800" cy="1249978"/>
          </a:xfrm>
        </p:grpSpPr>
        <p:pic>
          <p:nvPicPr>
            <p:cNvPr id="3" name="Picture 3"/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76200"/>
              <a:ext cx="1143000" cy="89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0" y="926068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000" b="1" kern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n-ea"/>
                  <a:cs typeface="Arial"/>
                </a:rPr>
                <a:t>Total Scene</a:t>
              </a:r>
            </a:p>
          </p:txBody>
        </p:sp>
      </p:grpSp>
      <p:sp>
        <p:nvSpPr>
          <p:cNvPr id="181" name="Oval 180"/>
          <p:cNvSpPr/>
          <p:nvPr/>
        </p:nvSpPr>
        <p:spPr>
          <a:xfrm>
            <a:off x="76200" y="2339699"/>
            <a:ext cx="3209544" cy="32070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82" name="Picture 2" descr="Y:\backup\jia\work\projects\cvpr09\download\cluster\badminton\00020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039" y="3330298"/>
            <a:ext cx="296266" cy="296266"/>
          </a:xfrm>
          <a:prstGeom prst="rect">
            <a:avLst/>
          </a:prstGeom>
          <a:noFill/>
        </p:spPr>
      </p:pic>
      <p:pic>
        <p:nvPicPr>
          <p:cNvPr id="183" name="Picture 3" descr="Y:\backup\jia\work\projects\cvpr09\download\cluster\badminton\00021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0640" y="2586587"/>
            <a:ext cx="296266" cy="296266"/>
          </a:xfrm>
          <a:prstGeom prst="rect">
            <a:avLst/>
          </a:prstGeom>
          <a:noFill/>
        </p:spPr>
      </p:pic>
      <p:pic>
        <p:nvPicPr>
          <p:cNvPr id="184" name="Picture 4" descr="Y:\backup\jia\work\projects\cvpr09\download\cluster\badminton\00022.jp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806" y="3265529"/>
            <a:ext cx="296266" cy="296266"/>
          </a:xfrm>
          <a:prstGeom prst="rect">
            <a:avLst/>
          </a:prstGeom>
          <a:noFill/>
        </p:spPr>
      </p:pic>
      <p:pic>
        <p:nvPicPr>
          <p:cNvPr id="185" name="Picture 5" descr="Y:\backup\jia\work\projects\cvpr09\download\cluster\badminton\00023.jp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" y="4746857"/>
            <a:ext cx="296266" cy="296266"/>
          </a:xfrm>
          <a:prstGeom prst="rect">
            <a:avLst/>
          </a:prstGeom>
          <a:noFill/>
        </p:spPr>
      </p:pic>
      <p:pic>
        <p:nvPicPr>
          <p:cNvPr id="186" name="Picture 6" descr="Y:\backup\jia\work\projects\cvpr09\download\cluster\badminton\00024.jpg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34084" y="5117189"/>
            <a:ext cx="296266" cy="296266"/>
          </a:xfrm>
          <a:prstGeom prst="rect">
            <a:avLst/>
          </a:prstGeom>
          <a:noFill/>
        </p:spPr>
      </p:pic>
      <p:pic>
        <p:nvPicPr>
          <p:cNvPr id="187" name="Picture 7" descr="Y:\backup\jia\work\projects\cvpr09\download\cluster\badminton\00029.jpg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3074" y="3759305"/>
            <a:ext cx="296266" cy="296266"/>
          </a:xfrm>
          <a:prstGeom prst="rect">
            <a:avLst/>
          </a:prstGeom>
          <a:noFill/>
        </p:spPr>
      </p:pic>
      <p:pic>
        <p:nvPicPr>
          <p:cNvPr id="188" name="Picture 8" descr="Y:\backup\jia\work\projects\cvpr09\download\cluster\badminton\00030.jpg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6864" y="2771753"/>
            <a:ext cx="296266" cy="296266"/>
          </a:xfrm>
          <a:prstGeom prst="rect">
            <a:avLst/>
          </a:prstGeom>
          <a:noFill/>
        </p:spPr>
      </p:pic>
      <p:pic>
        <p:nvPicPr>
          <p:cNvPr id="189" name="Picture 9" descr="Y:\backup\jia\work\projects\cvpr09\download\cluster\badminton\00031.jpg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6532" y="3203807"/>
            <a:ext cx="296266" cy="296266"/>
          </a:xfrm>
          <a:prstGeom prst="rect">
            <a:avLst/>
          </a:prstGeom>
          <a:noFill/>
        </p:spPr>
      </p:pic>
      <p:pic>
        <p:nvPicPr>
          <p:cNvPr id="190" name="Picture 10" descr="Y:\backup\jia\work\projects\cvpr09\download\cluster\badminton\00032.jpg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4810" y="3759305"/>
            <a:ext cx="296266" cy="296266"/>
          </a:xfrm>
          <a:prstGeom prst="rect">
            <a:avLst/>
          </a:prstGeom>
          <a:noFill/>
        </p:spPr>
      </p:pic>
      <p:pic>
        <p:nvPicPr>
          <p:cNvPr id="191" name="Picture 11" descr="Y:\backup\jia\work\projects\cvpr09\download\cluster\badminton\00033.jpg"/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78586" y="3388973"/>
            <a:ext cx="296266" cy="296266"/>
          </a:xfrm>
          <a:prstGeom prst="rect">
            <a:avLst/>
          </a:prstGeom>
          <a:noFill/>
        </p:spPr>
      </p:pic>
      <p:pic>
        <p:nvPicPr>
          <p:cNvPr id="192" name="Picture 12" descr="Y:\backup\jia\work\projects\cvpr09\download\cluster\snowboarding\00032.jpg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21636" y="4499969"/>
            <a:ext cx="296266" cy="296266"/>
          </a:xfrm>
          <a:prstGeom prst="rect">
            <a:avLst/>
          </a:prstGeom>
          <a:noFill/>
        </p:spPr>
      </p:pic>
      <p:pic>
        <p:nvPicPr>
          <p:cNvPr id="193" name="Picture 13" descr="Y:\backup\jia\work\projects\cvpr09\download\cluster\snowboarding\00049.jpg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91968" y="4191359"/>
            <a:ext cx="296266" cy="296266"/>
          </a:xfrm>
          <a:prstGeom prst="rect">
            <a:avLst/>
          </a:prstGeom>
          <a:noFill/>
        </p:spPr>
      </p:pic>
      <p:pic>
        <p:nvPicPr>
          <p:cNvPr id="194" name="Picture 14" descr="Y:\backup\jia\work\projects\cvpr09\download\cluster\snowboarding\00051.jpg"/>
          <p:cNvPicPr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91968" y="3512417"/>
            <a:ext cx="296266" cy="296266"/>
          </a:xfrm>
          <a:prstGeom prst="rect">
            <a:avLst/>
          </a:prstGeom>
          <a:noFill/>
        </p:spPr>
      </p:pic>
      <p:pic>
        <p:nvPicPr>
          <p:cNvPr id="195" name="Picture 15" descr="Y:\backup\jia\work\projects\cvpr09\download\cluster\snowboarding\00010.jpg"/>
          <p:cNvPicPr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27860" y="2956919"/>
            <a:ext cx="296266" cy="296266"/>
          </a:xfrm>
          <a:prstGeom prst="rect">
            <a:avLst/>
          </a:prstGeom>
          <a:noFill/>
        </p:spPr>
      </p:pic>
      <p:pic>
        <p:nvPicPr>
          <p:cNvPr id="196" name="Picture 16" descr="Y:\backup\jia\work\projects\cvpr09\download\cluster\snowboarding\00020.jpg"/>
          <p:cNvPicPr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866138" y="4191359"/>
            <a:ext cx="296266" cy="296266"/>
          </a:xfrm>
          <a:prstGeom prst="rect">
            <a:avLst/>
          </a:prstGeom>
          <a:noFill/>
        </p:spPr>
      </p:pic>
      <p:pic>
        <p:nvPicPr>
          <p:cNvPr id="197" name="Picture 17" descr="Y:\backup\jia\work\projects\cvpr09\download\cluster\rockclimbing\00001.jpg"/>
          <p:cNvPicPr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21636" y="2895197"/>
            <a:ext cx="296266" cy="296266"/>
          </a:xfrm>
          <a:prstGeom prst="rect">
            <a:avLst/>
          </a:prstGeom>
          <a:noFill/>
        </p:spPr>
      </p:pic>
      <p:pic>
        <p:nvPicPr>
          <p:cNvPr id="198" name="Picture 18" descr="Y:\backup\jia\work\projects\cvpr09\download\cluster\rockclimbing\00002.jpg"/>
          <p:cNvPicPr>
            <a:picLocks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927860" y="4685135"/>
            <a:ext cx="296266" cy="296266"/>
          </a:xfrm>
          <a:prstGeom prst="rect">
            <a:avLst/>
          </a:prstGeom>
          <a:noFill/>
        </p:spPr>
      </p:pic>
      <p:pic>
        <p:nvPicPr>
          <p:cNvPr id="199" name="Picture 19" descr="Y:\backup\jia\work\projects\cvpr09\download\cluster\rockclimbing\00003.jpg"/>
          <p:cNvPicPr>
            <a:picLocks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95905" y="4168498"/>
            <a:ext cx="296266" cy="296266"/>
          </a:xfrm>
          <a:prstGeom prst="rect">
            <a:avLst/>
          </a:prstGeom>
          <a:noFill/>
        </p:spPr>
      </p:pic>
      <p:pic>
        <p:nvPicPr>
          <p:cNvPr id="200" name="Picture 20" descr="Y:\backup\jia\work\projects\cvpr09\download\cluster\rockclimbing\00004.jpg"/>
          <p:cNvPicPr>
            <a:picLocks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380764" y="3634107"/>
            <a:ext cx="296266" cy="296266"/>
          </a:xfrm>
          <a:prstGeom prst="rect">
            <a:avLst/>
          </a:prstGeom>
          <a:noFill/>
        </p:spPr>
      </p:pic>
      <p:pic>
        <p:nvPicPr>
          <p:cNvPr id="201" name="Picture 21" descr="Y:\backup\jia\work\projects\cvpr09\download\cluster\rowing\00166.jpg"/>
          <p:cNvPicPr>
            <a:picLocks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359914" y="3944471"/>
            <a:ext cx="296266" cy="296266"/>
          </a:xfrm>
          <a:prstGeom prst="rect">
            <a:avLst/>
          </a:prstGeom>
          <a:noFill/>
        </p:spPr>
      </p:pic>
      <p:pic>
        <p:nvPicPr>
          <p:cNvPr id="202" name="Picture 22" descr="Y:\backup\jia\work\projects\cvpr09\download\cluster\rowing\00049.jpg"/>
          <p:cNvPicPr>
            <a:picLocks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742694" y="2463143"/>
            <a:ext cx="296266" cy="296266"/>
          </a:xfrm>
          <a:prstGeom prst="rect">
            <a:avLst/>
          </a:prstGeom>
          <a:noFill/>
        </p:spPr>
      </p:pic>
      <p:pic>
        <p:nvPicPr>
          <p:cNvPr id="203" name="Picture 23" descr="Y:\backup\jia\work\projects\cvpr09\download\cluster\rowing\00103.jpg"/>
          <p:cNvPicPr>
            <a:picLocks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051304" y="5055467"/>
            <a:ext cx="296266" cy="296266"/>
          </a:xfrm>
          <a:prstGeom prst="rect">
            <a:avLst/>
          </a:prstGeom>
          <a:noFill/>
        </p:spPr>
      </p:pic>
      <p:pic>
        <p:nvPicPr>
          <p:cNvPr id="204" name="Picture 24" descr="Y:\backup\jia\work\projects\cvpr09\download\cluster\rowing\00109.jpg"/>
          <p:cNvPicPr>
            <a:picLocks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187196" y="4191359"/>
            <a:ext cx="296266" cy="296266"/>
          </a:xfrm>
          <a:prstGeom prst="rect">
            <a:avLst/>
          </a:prstGeom>
          <a:noFill/>
        </p:spPr>
      </p:pic>
      <p:pic>
        <p:nvPicPr>
          <p:cNvPr id="205" name="Picture 25" descr="Y:\backup\jia\work\projects\cvpr09\download\cluster\rowing\00117.jpg"/>
          <p:cNvPicPr>
            <a:picLocks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310640" y="4623413"/>
            <a:ext cx="296266" cy="296266"/>
          </a:xfrm>
          <a:prstGeom prst="rect">
            <a:avLst/>
          </a:prstGeom>
          <a:noFill/>
        </p:spPr>
      </p:pic>
      <p:pic>
        <p:nvPicPr>
          <p:cNvPr id="222" name="Picture 7"/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2358" y="5562600"/>
            <a:ext cx="2339442" cy="92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3" name="TextBox 222"/>
          <p:cNvSpPr txBox="1"/>
          <p:nvPr/>
        </p:nvSpPr>
        <p:spPr>
          <a:xfrm>
            <a:off x="228600" y="1371600"/>
            <a:ext cx="31501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US" sz="2800" kern="1200" dirty="0">
                <a:solidFill>
                  <a:srgbClr val="000000"/>
                </a:solidFill>
                <a:latin typeface="Tekton Pro" pitchFamily="34" charset="0"/>
                <a:ea typeface="+mn-ea"/>
                <a:cs typeface="Arial"/>
              </a:rPr>
              <a:t>Scene/Event images</a:t>
            </a:r>
          </a:p>
          <a:p>
            <a:pPr algn="ctr" rtl="0"/>
            <a:r>
              <a:rPr lang="en-US" sz="2800" kern="1200" dirty="0">
                <a:solidFill>
                  <a:srgbClr val="000000"/>
                </a:solidFill>
                <a:latin typeface="Tekton Pro" pitchFamily="34" charset="0"/>
                <a:ea typeface="+mn-ea"/>
                <a:cs typeface="Arial"/>
              </a:rPr>
              <a:t>from the Internet</a:t>
            </a:r>
          </a:p>
        </p:txBody>
      </p:sp>
      <p:grpSp>
        <p:nvGrpSpPr>
          <p:cNvPr id="5" name="Group 233"/>
          <p:cNvGrpSpPr/>
          <p:nvPr/>
        </p:nvGrpSpPr>
        <p:grpSpPr>
          <a:xfrm>
            <a:off x="3774186" y="4661557"/>
            <a:ext cx="1667741" cy="1028700"/>
            <a:chOff x="3621786" y="4775857"/>
            <a:chExt cx="2038350" cy="1257300"/>
          </a:xfrm>
        </p:grpSpPr>
        <p:pic>
          <p:nvPicPr>
            <p:cNvPr id="224" name="Picture 22" descr="Y:\backup\jia\work\projects\cvpr09\download\cluster\rowing\00049.jpg"/>
            <p:cNvPicPr>
              <a:picLocks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4724400" y="5638800"/>
              <a:ext cx="296266" cy="296266"/>
            </a:xfrm>
            <a:prstGeom prst="rect">
              <a:avLst/>
            </a:prstGeom>
            <a:noFill/>
          </p:spPr>
        </p:pic>
        <p:grpSp>
          <p:nvGrpSpPr>
            <p:cNvPr id="6" name="Group 131"/>
            <p:cNvGrpSpPr/>
            <p:nvPr/>
          </p:nvGrpSpPr>
          <p:grpSpPr>
            <a:xfrm>
              <a:off x="3621786" y="4775857"/>
              <a:ext cx="2038350" cy="1257300"/>
              <a:chOff x="638175" y="1600200"/>
              <a:chExt cx="2038350" cy="1257300"/>
            </a:xfrm>
          </p:grpSpPr>
          <p:pic>
            <p:nvPicPr>
              <p:cNvPr id="226" name="Picture 3"/>
              <p:cNvPicPr>
                <a:picLocks noChangeAspect="1" noChangeArrowheads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 bwMode="auto">
              <a:xfrm>
                <a:off x="638175" y="1600200"/>
                <a:ext cx="2038350" cy="1257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7" name="Picture 226" descr="Y:\backup\jia\work\projects\cvpr09\download\cluster\polo\00096.jpg"/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762000" y="1774953"/>
                <a:ext cx="1295400" cy="1025397"/>
              </a:xfrm>
              <a:prstGeom prst="rect">
                <a:avLst/>
              </a:prstGeom>
              <a:noFill/>
            </p:spPr>
          </p:pic>
        </p:grpSp>
        <p:sp>
          <p:nvSpPr>
            <p:cNvPr id="228" name="Freeform 227"/>
            <p:cNvSpPr/>
            <p:nvPr/>
          </p:nvSpPr>
          <p:spPr>
            <a:xfrm>
              <a:off x="3743706" y="4970929"/>
              <a:ext cx="1294193" cy="402394"/>
            </a:xfrm>
            <a:custGeom>
              <a:avLst/>
              <a:gdLst>
                <a:gd name="connsiteX0" fmla="*/ 0 w 7348654"/>
                <a:gd name="connsiteY0" fmla="*/ 11151 h 2174488"/>
                <a:gd name="connsiteX1" fmla="*/ 7348654 w 7348654"/>
                <a:gd name="connsiteY1" fmla="*/ 0 h 2174488"/>
                <a:gd name="connsiteX2" fmla="*/ 7348654 w 7348654"/>
                <a:gd name="connsiteY2" fmla="*/ 1929161 h 2174488"/>
                <a:gd name="connsiteX3" fmla="*/ 7203688 w 7348654"/>
                <a:gd name="connsiteY3" fmla="*/ 1806497 h 2174488"/>
                <a:gd name="connsiteX4" fmla="*/ 7036420 w 7348654"/>
                <a:gd name="connsiteY4" fmla="*/ 1929161 h 2174488"/>
                <a:gd name="connsiteX5" fmla="*/ 6802244 w 7348654"/>
                <a:gd name="connsiteY5" fmla="*/ 1806497 h 2174488"/>
                <a:gd name="connsiteX6" fmla="*/ 6568069 w 7348654"/>
                <a:gd name="connsiteY6" fmla="*/ 1806497 h 2174488"/>
                <a:gd name="connsiteX7" fmla="*/ 6367347 w 7348654"/>
                <a:gd name="connsiteY7" fmla="*/ 1895707 h 2174488"/>
                <a:gd name="connsiteX8" fmla="*/ 6311591 w 7348654"/>
                <a:gd name="connsiteY8" fmla="*/ 1984917 h 2174488"/>
                <a:gd name="connsiteX9" fmla="*/ 6200078 w 7348654"/>
                <a:gd name="connsiteY9" fmla="*/ 1951463 h 2174488"/>
                <a:gd name="connsiteX10" fmla="*/ 6088566 w 7348654"/>
                <a:gd name="connsiteY10" fmla="*/ 2018371 h 2174488"/>
                <a:gd name="connsiteX11" fmla="*/ 5910147 w 7348654"/>
                <a:gd name="connsiteY11" fmla="*/ 1918010 h 2174488"/>
                <a:gd name="connsiteX12" fmla="*/ 5653669 w 7348654"/>
                <a:gd name="connsiteY12" fmla="*/ 2029522 h 2174488"/>
                <a:gd name="connsiteX13" fmla="*/ 5452947 w 7348654"/>
                <a:gd name="connsiteY13" fmla="*/ 2074127 h 2174488"/>
                <a:gd name="connsiteX14" fmla="*/ 5352586 w 7348654"/>
                <a:gd name="connsiteY14" fmla="*/ 2074127 h 2174488"/>
                <a:gd name="connsiteX15" fmla="*/ 5207620 w 7348654"/>
                <a:gd name="connsiteY15" fmla="*/ 2051824 h 2174488"/>
                <a:gd name="connsiteX16" fmla="*/ 5062654 w 7348654"/>
                <a:gd name="connsiteY16" fmla="*/ 2096429 h 2174488"/>
                <a:gd name="connsiteX17" fmla="*/ 4884235 w 7348654"/>
                <a:gd name="connsiteY17" fmla="*/ 2096429 h 2174488"/>
                <a:gd name="connsiteX18" fmla="*/ 4828478 w 7348654"/>
                <a:gd name="connsiteY18" fmla="*/ 2051824 h 2174488"/>
                <a:gd name="connsiteX19" fmla="*/ 4750420 w 7348654"/>
                <a:gd name="connsiteY19" fmla="*/ 2074127 h 2174488"/>
                <a:gd name="connsiteX20" fmla="*/ 4705815 w 7348654"/>
                <a:gd name="connsiteY20" fmla="*/ 2074127 h 2174488"/>
                <a:gd name="connsiteX21" fmla="*/ 4716966 w 7348654"/>
                <a:gd name="connsiteY21" fmla="*/ 1795346 h 2174488"/>
                <a:gd name="connsiteX22" fmla="*/ 4560849 w 7348654"/>
                <a:gd name="connsiteY22" fmla="*/ 1984917 h 2174488"/>
                <a:gd name="connsiteX23" fmla="*/ 4482791 w 7348654"/>
                <a:gd name="connsiteY23" fmla="*/ 1996068 h 2174488"/>
                <a:gd name="connsiteX24" fmla="*/ 4393581 w 7348654"/>
                <a:gd name="connsiteY24" fmla="*/ 1940312 h 2174488"/>
                <a:gd name="connsiteX25" fmla="*/ 4237464 w 7348654"/>
                <a:gd name="connsiteY25" fmla="*/ 1940312 h 2174488"/>
                <a:gd name="connsiteX26" fmla="*/ 4326674 w 7348654"/>
                <a:gd name="connsiteY26" fmla="*/ 2051824 h 2174488"/>
                <a:gd name="connsiteX27" fmla="*/ 4081347 w 7348654"/>
                <a:gd name="connsiteY27" fmla="*/ 2129883 h 2174488"/>
                <a:gd name="connsiteX28" fmla="*/ 3947532 w 7348654"/>
                <a:gd name="connsiteY28" fmla="*/ 2107580 h 2174488"/>
                <a:gd name="connsiteX29" fmla="*/ 3033132 w 7348654"/>
                <a:gd name="connsiteY29" fmla="*/ 2107580 h 2174488"/>
                <a:gd name="connsiteX30" fmla="*/ 2865864 w 7348654"/>
                <a:gd name="connsiteY30" fmla="*/ 2018371 h 2174488"/>
                <a:gd name="connsiteX31" fmla="*/ 2787805 w 7348654"/>
                <a:gd name="connsiteY31" fmla="*/ 2062975 h 2174488"/>
                <a:gd name="connsiteX32" fmla="*/ 2631688 w 7348654"/>
                <a:gd name="connsiteY32" fmla="*/ 2018371 h 2174488"/>
                <a:gd name="connsiteX33" fmla="*/ 2464420 w 7348654"/>
                <a:gd name="connsiteY33" fmla="*/ 2018371 h 2174488"/>
                <a:gd name="connsiteX34" fmla="*/ 2375210 w 7348654"/>
                <a:gd name="connsiteY34" fmla="*/ 1906858 h 2174488"/>
                <a:gd name="connsiteX35" fmla="*/ 2230244 w 7348654"/>
                <a:gd name="connsiteY35" fmla="*/ 1862254 h 2174488"/>
                <a:gd name="connsiteX36" fmla="*/ 2174488 w 7348654"/>
                <a:gd name="connsiteY36" fmla="*/ 1806497 h 2174488"/>
                <a:gd name="connsiteX37" fmla="*/ 2029522 w 7348654"/>
                <a:gd name="connsiteY37" fmla="*/ 1984917 h 2174488"/>
                <a:gd name="connsiteX38" fmla="*/ 1918010 w 7348654"/>
                <a:gd name="connsiteY38" fmla="*/ 2040673 h 2174488"/>
                <a:gd name="connsiteX39" fmla="*/ 1817649 w 7348654"/>
                <a:gd name="connsiteY39" fmla="*/ 2007219 h 2174488"/>
                <a:gd name="connsiteX40" fmla="*/ 1750742 w 7348654"/>
                <a:gd name="connsiteY40" fmla="*/ 1906858 h 2174488"/>
                <a:gd name="connsiteX41" fmla="*/ 1628078 w 7348654"/>
                <a:gd name="connsiteY41" fmla="*/ 1929161 h 2174488"/>
                <a:gd name="connsiteX42" fmla="*/ 1494264 w 7348654"/>
                <a:gd name="connsiteY42" fmla="*/ 2040673 h 2174488"/>
                <a:gd name="connsiteX43" fmla="*/ 1438508 w 7348654"/>
                <a:gd name="connsiteY43" fmla="*/ 2107580 h 2174488"/>
                <a:gd name="connsiteX44" fmla="*/ 1326995 w 7348654"/>
                <a:gd name="connsiteY44" fmla="*/ 2174488 h 2174488"/>
                <a:gd name="connsiteX45" fmla="*/ 1237786 w 7348654"/>
                <a:gd name="connsiteY45" fmla="*/ 2096429 h 2174488"/>
                <a:gd name="connsiteX46" fmla="*/ 1126274 w 7348654"/>
                <a:gd name="connsiteY46" fmla="*/ 2152185 h 2174488"/>
                <a:gd name="connsiteX47" fmla="*/ 914400 w 7348654"/>
                <a:gd name="connsiteY47" fmla="*/ 2107580 h 2174488"/>
                <a:gd name="connsiteX48" fmla="*/ 780586 w 7348654"/>
                <a:gd name="connsiteY48" fmla="*/ 2129883 h 2174488"/>
                <a:gd name="connsiteX49" fmla="*/ 691376 w 7348654"/>
                <a:gd name="connsiteY49" fmla="*/ 2141034 h 2174488"/>
                <a:gd name="connsiteX50" fmla="*/ 602166 w 7348654"/>
                <a:gd name="connsiteY50" fmla="*/ 2062975 h 2174488"/>
                <a:gd name="connsiteX51" fmla="*/ 591015 w 7348654"/>
                <a:gd name="connsiteY51" fmla="*/ 2096429 h 2174488"/>
                <a:gd name="connsiteX52" fmla="*/ 412595 w 7348654"/>
                <a:gd name="connsiteY52" fmla="*/ 2051824 h 2174488"/>
                <a:gd name="connsiteX53" fmla="*/ 390293 w 7348654"/>
                <a:gd name="connsiteY53" fmla="*/ 2062975 h 2174488"/>
                <a:gd name="connsiteX54" fmla="*/ 278781 w 7348654"/>
                <a:gd name="connsiteY54" fmla="*/ 2118732 h 2174488"/>
                <a:gd name="connsiteX55" fmla="*/ 167269 w 7348654"/>
                <a:gd name="connsiteY55" fmla="*/ 2107580 h 2174488"/>
                <a:gd name="connsiteX56" fmla="*/ 33454 w 7348654"/>
                <a:gd name="connsiteY56" fmla="*/ 2074127 h 2174488"/>
                <a:gd name="connsiteX57" fmla="*/ 33454 w 7348654"/>
                <a:gd name="connsiteY57" fmla="*/ 2074127 h 2174488"/>
                <a:gd name="connsiteX58" fmla="*/ 11152 w 7348654"/>
                <a:gd name="connsiteY58" fmla="*/ 2051824 h 2174488"/>
                <a:gd name="connsiteX59" fmla="*/ 0 w 7348654"/>
                <a:gd name="connsiteY59" fmla="*/ 11151 h 217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348654" h="2174488">
                  <a:moveTo>
                    <a:pt x="0" y="11151"/>
                  </a:moveTo>
                  <a:lnTo>
                    <a:pt x="7348654" y="0"/>
                  </a:lnTo>
                  <a:lnTo>
                    <a:pt x="7348654" y="1929161"/>
                  </a:lnTo>
                  <a:lnTo>
                    <a:pt x="7203688" y="1806497"/>
                  </a:lnTo>
                  <a:lnTo>
                    <a:pt x="7036420" y="1929161"/>
                  </a:lnTo>
                  <a:lnTo>
                    <a:pt x="6802244" y="1806497"/>
                  </a:lnTo>
                  <a:lnTo>
                    <a:pt x="6568069" y="1806497"/>
                  </a:lnTo>
                  <a:lnTo>
                    <a:pt x="6367347" y="1895707"/>
                  </a:lnTo>
                  <a:lnTo>
                    <a:pt x="6311591" y="1984917"/>
                  </a:lnTo>
                  <a:lnTo>
                    <a:pt x="6200078" y="1951463"/>
                  </a:lnTo>
                  <a:lnTo>
                    <a:pt x="6088566" y="2018371"/>
                  </a:lnTo>
                  <a:lnTo>
                    <a:pt x="5910147" y="1918010"/>
                  </a:lnTo>
                  <a:lnTo>
                    <a:pt x="5653669" y="2029522"/>
                  </a:lnTo>
                  <a:lnTo>
                    <a:pt x="5452947" y="2074127"/>
                  </a:lnTo>
                  <a:lnTo>
                    <a:pt x="5352586" y="2074127"/>
                  </a:lnTo>
                  <a:cubicBezTo>
                    <a:pt x="5213671" y="2039398"/>
                    <a:pt x="5251282" y="2008162"/>
                    <a:pt x="5207620" y="2051824"/>
                  </a:cubicBezTo>
                  <a:lnTo>
                    <a:pt x="5062654" y="2096429"/>
                  </a:lnTo>
                  <a:lnTo>
                    <a:pt x="4884235" y="2096429"/>
                  </a:lnTo>
                  <a:lnTo>
                    <a:pt x="4828478" y="2051824"/>
                  </a:lnTo>
                  <a:lnTo>
                    <a:pt x="4750420" y="2074127"/>
                  </a:lnTo>
                  <a:lnTo>
                    <a:pt x="4705815" y="2074127"/>
                  </a:lnTo>
                  <a:lnTo>
                    <a:pt x="4716966" y="1795346"/>
                  </a:lnTo>
                  <a:lnTo>
                    <a:pt x="4560849" y="1984917"/>
                  </a:lnTo>
                  <a:lnTo>
                    <a:pt x="4482791" y="1996068"/>
                  </a:lnTo>
                  <a:lnTo>
                    <a:pt x="4393581" y="1940312"/>
                  </a:lnTo>
                  <a:lnTo>
                    <a:pt x="4237464" y="1940312"/>
                  </a:lnTo>
                  <a:lnTo>
                    <a:pt x="4326674" y="2051824"/>
                  </a:lnTo>
                  <a:lnTo>
                    <a:pt x="4081347" y="2129883"/>
                  </a:lnTo>
                  <a:lnTo>
                    <a:pt x="3947532" y="2107580"/>
                  </a:lnTo>
                  <a:lnTo>
                    <a:pt x="3033132" y="2107580"/>
                  </a:lnTo>
                  <a:lnTo>
                    <a:pt x="2865864" y="2018371"/>
                  </a:lnTo>
                  <a:lnTo>
                    <a:pt x="2787805" y="2062975"/>
                  </a:lnTo>
                  <a:lnTo>
                    <a:pt x="2631688" y="2018371"/>
                  </a:lnTo>
                  <a:lnTo>
                    <a:pt x="2464420" y="2018371"/>
                  </a:lnTo>
                  <a:lnTo>
                    <a:pt x="2375210" y="1906858"/>
                  </a:lnTo>
                  <a:cubicBezTo>
                    <a:pt x="2226622" y="1872569"/>
                    <a:pt x="2230244" y="1922997"/>
                    <a:pt x="2230244" y="1862254"/>
                  </a:cubicBezTo>
                  <a:cubicBezTo>
                    <a:pt x="2183317" y="1803594"/>
                    <a:pt x="2209440" y="1806497"/>
                    <a:pt x="2174488" y="1806497"/>
                  </a:cubicBezTo>
                  <a:lnTo>
                    <a:pt x="2029522" y="1984917"/>
                  </a:lnTo>
                  <a:lnTo>
                    <a:pt x="1918010" y="2040673"/>
                  </a:lnTo>
                  <a:lnTo>
                    <a:pt x="1817649" y="2007219"/>
                  </a:lnTo>
                  <a:lnTo>
                    <a:pt x="1750742" y="1906858"/>
                  </a:lnTo>
                  <a:cubicBezTo>
                    <a:pt x="1633999" y="1918533"/>
                    <a:pt x="1665646" y="1891596"/>
                    <a:pt x="1628078" y="1929161"/>
                  </a:cubicBezTo>
                  <a:cubicBezTo>
                    <a:pt x="1501347" y="2032851"/>
                    <a:pt x="1542771" y="1992166"/>
                    <a:pt x="1494264" y="2040673"/>
                  </a:cubicBezTo>
                  <a:lnTo>
                    <a:pt x="1438508" y="2107580"/>
                  </a:lnTo>
                  <a:lnTo>
                    <a:pt x="1326995" y="2174488"/>
                  </a:lnTo>
                  <a:cubicBezTo>
                    <a:pt x="1234812" y="2105350"/>
                    <a:pt x="1237786" y="2144751"/>
                    <a:pt x="1237786" y="2096429"/>
                  </a:cubicBezTo>
                  <a:lnTo>
                    <a:pt x="1126274" y="2152185"/>
                  </a:lnTo>
                  <a:cubicBezTo>
                    <a:pt x="921923" y="2106774"/>
                    <a:pt x="994091" y="2107580"/>
                    <a:pt x="914400" y="2107580"/>
                  </a:cubicBezTo>
                  <a:lnTo>
                    <a:pt x="780586" y="2129883"/>
                  </a:lnTo>
                  <a:lnTo>
                    <a:pt x="691376" y="2141034"/>
                  </a:lnTo>
                  <a:cubicBezTo>
                    <a:pt x="661639" y="2115014"/>
                    <a:pt x="638274" y="2079023"/>
                    <a:pt x="602166" y="2062975"/>
                  </a:cubicBezTo>
                  <a:cubicBezTo>
                    <a:pt x="591425" y="2058201"/>
                    <a:pt x="591015" y="2096429"/>
                    <a:pt x="591015" y="2096429"/>
                  </a:cubicBezTo>
                  <a:cubicBezTo>
                    <a:pt x="414496" y="2014959"/>
                    <a:pt x="495213" y="2002254"/>
                    <a:pt x="412595" y="2051824"/>
                  </a:cubicBezTo>
                  <a:cubicBezTo>
                    <a:pt x="405468" y="2056100"/>
                    <a:pt x="397727" y="2059258"/>
                    <a:pt x="390293" y="2062975"/>
                  </a:cubicBezTo>
                  <a:lnTo>
                    <a:pt x="278781" y="2118732"/>
                  </a:lnTo>
                  <a:lnTo>
                    <a:pt x="167269" y="2107580"/>
                  </a:lnTo>
                  <a:lnTo>
                    <a:pt x="33454" y="2074127"/>
                  </a:lnTo>
                  <a:lnTo>
                    <a:pt x="33454" y="2074127"/>
                  </a:lnTo>
                  <a:lnTo>
                    <a:pt x="11152" y="2051824"/>
                  </a:lnTo>
                  <a:cubicBezTo>
                    <a:pt x="7435" y="1360448"/>
                    <a:pt x="3717" y="669073"/>
                    <a:pt x="0" y="11151"/>
                  </a:cubicBezTo>
                  <a:close/>
                </a:path>
              </a:pathLst>
            </a:custGeom>
            <a:solidFill>
              <a:srgbClr val="66FFCC">
                <a:alpha val="29804"/>
              </a:srgbClr>
            </a:solidFill>
            <a:ln w="2857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29" name="Freeform 228"/>
            <p:cNvSpPr/>
            <p:nvPr/>
          </p:nvSpPr>
          <p:spPr>
            <a:xfrm>
              <a:off x="3745670" y="5323798"/>
              <a:ext cx="573881" cy="121750"/>
            </a:xfrm>
            <a:custGeom>
              <a:avLst/>
              <a:gdLst>
                <a:gd name="connsiteX0" fmla="*/ 11151 w 3258595"/>
                <a:gd name="connsiteY0" fmla="*/ 223025 h 657922"/>
                <a:gd name="connsiteX1" fmla="*/ 289931 w 3258595"/>
                <a:gd name="connsiteY1" fmla="*/ 256478 h 657922"/>
                <a:gd name="connsiteX2" fmla="*/ 446048 w 3258595"/>
                <a:gd name="connsiteY2" fmla="*/ 167269 h 657922"/>
                <a:gd name="connsiteX3" fmla="*/ 635619 w 3258595"/>
                <a:gd name="connsiteY3" fmla="*/ 278781 h 657922"/>
                <a:gd name="connsiteX4" fmla="*/ 1048214 w 3258595"/>
                <a:gd name="connsiteY4" fmla="*/ 245327 h 657922"/>
                <a:gd name="connsiteX5" fmla="*/ 1226634 w 3258595"/>
                <a:gd name="connsiteY5" fmla="*/ 289932 h 657922"/>
                <a:gd name="connsiteX6" fmla="*/ 1360448 w 3258595"/>
                <a:gd name="connsiteY6" fmla="*/ 312235 h 657922"/>
                <a:gd name="connsiteX7" fmla="*/ 1661531 w 3258595"/>
                <a:gd name="connsiteY7" fmla="*/ 66908 h 657922"/>
                <a:gd name="connsiteX8" fmla="*/ 1750741 w 3258595"/>
                <a:gd name="connsiteY8" fmla="*/ 33454 h 657922"/>
                <a:gd name="connsiteX9" fmla="*/ 1817648 w 3258595"/>
                <a:gd name="connsiteY9" fmla="*/ 167269 h 657922"/>
                <a:gd name="connsiteX10" fmla="*/ 2096429 w 3258595"/>
                <a:gd name="connsiteY10" fmla="*/ 78059 h 657922"/>
                <a:gd name="connsiteX11" fmla="*/ 2196790 w 3258595"/>
                <a:gd name="connsiteY11" fmla="*/ 0 h 657922"/>
                <a:gd name="connsiteX12" fmla="*/ 2430965 w 3258595"/>
                <a:gd name="connsiteY12" fmla="*/ 144966 h 657922"/>
                <a:gd name="connsiteX13" fmla="*/ 2821258 w 3258595"/>
                <a:gd name="connsiteY13" fmla="*/ 189571 h 657922"/>
                <a:gd name="connsiteX14" fmla="*/ 3033131 w 3258595"/>
                <a:gd name="connsiteY14" fmla="*/ 256478 h 657922"/>
                <a:gd name="connsiteX15" fmla="*/ 3256156 w 3258595"/>
                <a:gd name="connsiteY15" fmla="*/ 524108 h 657922"/>
                <a:gd name="connsiteX16" fmla="*/ 3245004 w 3258595"/>
                <a:gd name="connsiteY16" fmla="*/ 579864 h 657922"/>
                <a:gd name="connsiteX17" fmla="*/ 0 w 3258595"/>
                <a:gd name="connsiteY17" fmla="*/ 657922 h 657922"/>
                <a:gd name="connsiteX18" fmla="*/ 11151 w 3258595"/>
                <a:gd name="connsiteY18" fmla="*/ 223025 h 65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58595" h="657922">
                  <a:moveTo>
                    <a:pt x="11151" y="223025"/>
                  </a:moveTo>
                  <a:lnTo>
                    <a:pt x="289931" y="256478"/>
                  </a:lnTo>
                  <a:lnTo>
                    <a:pt x="446048" y="167269"/>
                  </a:lnTo>
                  <a:lnTo>
                    <a:pt x="635619" y="278781"/>
                  </a:lnTo>
                  <a:lnTo>
                    <a:pt x="1048214" y="245327"/>
                  </a:lnTo>
                  <a:lnTo>
                    <a:pt x="1226634" y="289932"/>
                  </a:lnTo>
                  <a:lnTo>
                    <a:pt x="1360448" y="312235"/>
                  </a:lnTo>
                  <a:lnTo>
                    <a:pt x="1661531" y="66908"/>
                  </a:lnTo>
                  <a:lnTo>
                    <a:pt x="1750741" y="33454"/>
                  </a:lnTo>
                  <a:lnTo>
                    <a:pt x="1817648" y="167269"/>
                  </a:lnTo>
                  <a:cubicBezTo>
                    <a:pt x="2088804" y="76884"/>
                    <a:pt x="1991242" y="78059"/>
                    <a:pt x="2096429" y="78059"/>
                  </a:cubicBezTo>
                  <a:lnTo>
                    <a:pt x="2196790" y="0"/>
                  </a:lnTo>
                  <a:lnTo>
                    <a:pt x="2430965" y="144966"/>
                  </a:lnTo>
                  <a:lnTo>
                    <a:pt x="2821258" y="189571"/>
                  </a:lnTo>
                  <a:lnTo>
                    <a:pt x="3033131" y="256478"/>
                  </a:lnTo>
                  <a:cubicBezTo>
                    <a:pt x="3258595" y="515761"/>
                    <a:pt x="3256156" y="399661"/>
                    <a:pt x="3256156" y="524108"/>
                  </a:cubicBezTo>
                  <a:lnTo>
                    <a:pt x="3245004" y="579864"/>
                  </a:lnTo>
                  <a:lnTo>
                    <a:pt x="0" y="657922"/>
                  </a:lnTo>
                  <a:lnTo>
                    <a:pt x="11151" y="223025"/>
                  </a:lnTo>
                  <a:close/>
                </a:path>
              </a:pathLst>
            </a:custGeom>
            <a:solidFill>
              <a:srgbClr val="00CC00">
                <a:alpha val="30196"/>
              </a:srgb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4419279" y="5305940"/>
              <a:ext cx="622548" cy="112782"/>
            </a:xfrm>
            <a:custGeom>
              <a:avLst/>
              <a:gdLst>
                <a:gd name="connsiteX0" fmla="*/ 22302 w 3534936"/>
                <a:gd name="connsiteY0" fmla="*/ 308375 h 609457"/>
                <a:gd name="connsiteX1" fmla="*/ 278780 w 3534936"/>
                <a:gd name="connsiteY1" fmla="*/ 341828 h 609457"/>
                <a:gd name="connsiteX2" fmla="*/ 524107 w 3534936"/>
                <a:gd name="connsiteY2" fmla="*/ 286072 h 609457"/>
                <a:gd name="connsiteX3" fmla="*/ 780585 w 3534936"/>
                <a:gd name="connsiteY3" fmla="*/ 219165 h 609457"/>
                <a:gd name="connsiteX4" fmla="*/ 869795 w 3534936"/>
                <a:gd name="connsiteY4" fmla="*/ 286072 h 609457"/>
                <a:gd name="connsiteX5" fmla="*/ 1025912 w 3534936"/>
                <a:gd name="connsiteY5" fmla="*/ 297223 h 609457"/>
                <a:gd name="connsiteX6" fmla="*/ 1226634 w 3534936"/>
                <a:gd name="connsiteY6" fmla="*/ 274921 h 609457"/>
                <a:gd name="connsiteX7" fmla="*/ 1349297 w 3534936"/>
                <a:gd name="connsiteY7" fmla="*/ 274921 h 609457"/>
                <a:gd name="connsiteX8" fmla="*/ 1672683 w 3534936"/>
                <a:gd name="connsiteY8" fmla="*/ 286072 h 609457"/>
                <a:gd name="connsiteX9" fmla="*/ 2062975 w 3534936"/>
                <a:gd name="connsiteY9" fmla="*/ 185711 h 609457"/>
                <a:gd name="connsiteX10" fmla="*/ 2219093 w 3534936"/>
                <a:gd name="connsiteY10" fmla="*/ 196862 h 609457"/>
                <a:gd name="connsiteX11" fmla="*/ 2308302 w 3534936"/>
                <a:gd name="connsiteY11" fmla="*/ 241467 h 609457"/>
                <a:gd name="connsiteX12" fmla="*/ 2486722 w 3534936"/>
                <a:gd name="connsiteY12" fmla="*/ 208014 h 609457"/>
                <a:gd name="connsiteX13" fmla="*/ 2564780 w 3534936"/>
                <a:gd name="connsiteY13" fmla="*/ 118804 h 609457"/>
                <a:gd name="connsiteX14" fmla="*/ 2720897 w 3534936"/>
                <a:gd name="connsiteY14" fmla="*/ 40745 h 609457"/>
                <a:gd name="connsiteX15" fmla="*/ 2910468 w 3534936"/>
                <a:gd name="connsiteY15" fmla="*/ 18443 h 609457"/>
                <a:gd name="connsiteX16" fmla="*/ 3189249 w 3534936"/>
                <a:gd name="connsiteY16" fmla="*/ 107653 h 609457"/>
                <a:gd name="connsiteX17" fmla="*/ 3367668 w 3534936"/>
                <a:gd name="connsiteY17" fmla="*/ 85350 h 609457"/>
                <a:gd name="connsiteX18" fmla="*/ 3456878 w 3534936"/>
                <a:gd name="connsiteY18" fmla="*/ 129955 h 609457"/>
                <a:gd name="connsiteX19" fmla="*/ 3534936 w 3534936"/>
                <a:gd name="connsiteY19" fmla="*/ 185711 h 609457"/>
                <a:gd name="connsiteX20" fmla="*/ 3512634 w 3534936"/>
                <a:gd name="connsiteY20" fmla="*/ 564853 h 609457"/>
                <a:gd name="connsiteX21" fmla="*/ 1103971 w 3534936"/>
                <a:gd name="connsiteY21" fmla="*/ 598306 h 609457"/>
                <a:gd name="connsiteX22" fmla="*/ 903249 w 3534936"/>
                <a:gd name="connsiteY22" fmla="*/ 341828 h 609457"/>
                <a:gd name="connsiteX23" fmla="*/ 735980 w 3534936"/>
                <a:gd name="connsiteY23" fmla="*/ 252618 h 609457"/>
                <a:gd name="connsiteX24" fmla="*/ 501805 w 3534936"/>
                <a:gd name="connsiteY24" fmla="*/ 319526 h 609457"/>
                <a:gd name="connsiteX25" fmla="*/ 412595 w 3534936"/>
                <a:gd name="connsiteY25" fmla="*/ 598306 h 609457"/>
                <a:gd name="connsiteX26" fmla="*/ 245327 w 3534936"/>
                <a:gd name="connsiteY26" fmla="*/ 609457 h 609457"/>
                <a:gd name="connsiteX27" fmla="*/ 55756 w 3534936"/>
                <a:gd name="connsiteY27" fmla="*/ 531399 h 609457"/>
                <a:gd name="connsiteX28" fmla="*/ 0 w 3534936"/>
                <a:gd name="connsiteY28" fmla="*/ 464492 h 609457"/>
                <a:gd name="connsiteX29" fmla="*/ 22302 w 3534936"/>
                <a:gd name="connsiteY29" fmla="*/ 308375 h 60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34936" h="609457">
                  <a:moveTo>
                    <a:pt x="22302" y="308375"/>
                  </a:moveTo>
                  <a:lnTo>
                    <a:pt x="278780" y="341828"/>
                  </a:lnTo>
                  <a:lnTo>
                    <a:pt x="524107" y="286072"/>
                  </a:lnTo>
                  <a:lnTo>
                    <a:pt x="780585" y="219165"/>
                  </a:lnTo>
                  <a:lnTo>
                    <a:pt x="869795" y="286072"/>
                  </a:lnTo>
                  <a:lnTo>
                    <a:pt x="1025912" y="297223"/>
                  </a:lnTo>
                  <a:cubicBezTo>
                    <a:pt x="1230345" y="285866"/>
                    <a:pt x="1226634" y="353083"/>
                    <a:pt x="1226634" y="274921"/>
                  </a:cubicBezTo>
                  <a:lnTo>
                    <a:pt x="1349297" y="274921"/>
                  </a:lnTo>
                  <a:lnTo>
                    <a:pt x="1672683" y="286072"/>
                  </a:lnTo>
                  <a:lnTo>
                    <a:pt x="2062975" y="185711"/>
                  </a:lnTo>
                  <a:cubicBezTo>
                    <a:pt x="2204199" y="197479"/>
                    <a:pt x="2152030" y="196862"/>
                    <a:pt x="2219093" y="196862"/>
                  </a:cubicBezTo>
                  <a:lnTo>
                    <a:pt x="2308302" y="241467"/>
                  </a:lnTo>
                  <a:lnTo>
                    <a:pt x="2486722" y="208014"/>
                  </a:lnTo>
                  <a:cubicBezTo>
                    <a:pt x="2567408" y="127327"/>
                    <a:pt x="2564780" y="166752"/>
                    <a:pt x="2564780" y="118804"/>
                  </a:cubicBezTo>
                  <a:lnTo>
                    <a:pt x="2720897" y="40745"/>
                  </a:lnTo>
                  <a:cubicBezTo>
                    <a:pt x="2903005" y="17982"/>
                    <a:pt x="2839381" y="18443"/>
                    <a:pt x="2910468" y="18443"/>
                  </a:cubicBezTo>
                  <a:cubicBezTo>
                    <a:pt x="3192829" y="97503"/>
                    <a:pt x="3189249" y="0"/>
                    <a:pt x="3189249" y="107653"/>
                  </a:cubicBezTo>
                  <a:lnTo>
                    <a:pt x="3367668" y="85350"/>
                  </a:lnTo>
                  <a:lnTo>
                    <a:pt x="3456878" y="129955"/>
                  </a:lnTo>
                  <a:lnTo>
                    <a:pt x="3534936" y="185711"/>
                  </a:lnTo>
                  <a:lnTo>
                    <a:pt x="3512634" y="564853"/>
                  </a:lnTo>
                  <a:lnTo>
                    <a:pt x="1103971" y="598306"/>
                  </a:lnTo>
                  <a:lnTo>
                    <a:pt x="903249" y="341828"/>
                  </a:lnTo>
                  <a:lnTo>
                    <a:pt x="735980" y="252618"/>
                  </a:lnTo>
                  <a:lnTo>
                    <a:pt x="501805" y="319526"/>
                  </a:lnTo>
                  <a:lnTo>
                    <a:pt x="412595" y="598306"/>
                  </a:lnTo>
                  <a:lnTo>
                    <a:pt x="245327" y="609457"/>
                  </a:lnTo>
                  <a:lnTo>
                    <a:pt x="55756" y="531399"/>
                  </a:lnTo>
                  <a:lnTo>
                    <a:pt x="0" y="464492"/>
                  </a:lnTo>
                  <a:lnTo>
                    <a:pt x="22302" y="308375"/>
                  </a:lnTo>
                  <a:close/>
                </a:path>
              </a:pathLst>
            </a:custGeom>
            <a:solidFill>
              <a:srgbClr val="00CC00">
                <a:alpha val="30196"/>
              </a:srgb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31" name="Freeform 230"/>
            <p:cNvSpPr/>
            <p:nvPr/>
          </p:nvSpPr>
          <p:spPr>
            <a:xfrm>
              <a:off x="3743706" y="5416658"/>
              <a:ext cx="1298121" cy="577797"/>
            </a:xfrm>
            <a:custGeom>
              <a:avLst/>
              <a:gdLst>
                <a:gd name="connsiteX0" fmla="*/ 0 w 7370956"/>
                <a:gd name="connsiteY0" fmla="*/ 200722 h 3122342"/>
                <a:gd name="connsiteX1" fmla="*/ 7370956 w 7370956"/>
                <a:gd name="connsiteY1" fmla="*/ 0 h 3122342"/>
                <a:gd name="connsiteX2" fmla="*/ 7348654 w 7370956"/>
                <a:gd name="connsiteY2" fmla="*/ 3122342 h 3122342"/>
                <a:gd name="connsiteX3" fmla="*/ 0 w 7370956"/>
                <a:gd name="connsiteY3" fmla="*/ 3100039 h 3122342"/>
                <a:gd name="connsiteX4" fmla="*/ 0 w 7370956"/>
                <a:gd name="connsiteY4" fmla="*/ 200722 h 31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0956" h="3122342">
                  <a:moveTo>
                    <a:pt x="0" y="200722"/>
                  </a:moveTo>
                  <a:lnTo>
                    <a:pt x="7370956" y="0"/>
                  </a:lnTo>
                  <a:lnTo>
                    <a:pt x="7348654" y="3122342"/>
                  </a:lnTo>
                  <a:lnTo>
                    <a:pt x="0" y="3100039"/>
                  </a:lnTo>
                  <a:lnTo>
                    <a:pt x="0" y="200722"/>
                  </a:lnTo>
                  <a:close/>
                </a:path>
              </a:pathLst>
            </a:custGeom>
            <a:solidFill>
              <a:srgbClr val="FFFF00">
                <a:alpha val="30196"/>
              </a:srgbClr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32" name="Freeform 231"/>
            <p:cNvSpPr/>
            <p:nvPr/>
          </p:nvSpPr>
          <p:spPr>
            <a:xfrm>
              <a:off x="4105059" y="5315544"/>
              <a:ext cx="514535" cy="571860"/>
            </a:xfrm>
            <a:custGeom>
              <a:avLst/>
              <a:gdLst>
                <a:gd name="connsiteX0" fmla="*/ 66907 w 2921619"/>
                <a:gd name="connsiteY0" fmla="*/ 1449658 h 3090260"/>
                <a:gd name="connsiteX1" fmla="*/ 256478 w 2921619"/>
                <a:gd name="connsiteY1" fmla="*/ 1103970 h 3090260"/>
                <a:gd name="connsiteX2" fmla="*/ 457200 w 2921619"/>
                <a:gd name="connsiteY2" fmla="*/ 970156 h 3090260"/>
                <a:gd name="connsiteX3" fmla="*/ 769434 w 2921619"/>
                <a:gd name="connsiteY3" fmla="*/ 847492 h 3090260"/>
                <a:gd name="connsiteX4" fmla="*/ 1126273 w 2921619"/>
                <a:gd name="connsiteY4" fmla="*/ 802887 h 3090260"/>
                <a:gd name="connsiteX5" fmla="*/ 1115122 w 2921619"/>
                <a:gd name="connsiteY5" fmla="*/ 802887 h 3090260"/>
                <a:gd name="connsiteX6" fmla="*/ 1449658 w 2921619"/>
                <a:gd name="connsiteY6" fmla="*/ 892097 h 3090260"/>
                <a:gd name="connsiteX7" fmla="*/ 2007219 w 2921619"/>
                <a:gd name="connsiteY7" fmla="*/ 847492 h 3090260"/>
                <a:gd name="connsiteX8" fmla="*/ 2174488 w 2921619"/>
                <a:gd name="connsiteY8" fmla="*/ 591014 h 3090260"/>
                <a:gd name="connsiteX9" fmla="*/ 2375210 w 2921619"/>
                <a:gd name="connsiteY9" fmla="*/ 256478 h 3090260"/>
                <a:gd name="connsiteX10" fmla="*/ 2196790 w 2921619"/>
                <a:gd name="connsiteY10" fmla="*/ 78058 h 3090260"/>
                <a:gd name="connsiteX11" fmla="*/ 2330605 w 2921619"/>
                <a:gd name="connsiteY11" fmla="*/ 122663 h 3090260"/>
                <a:gd name="connsiteX12" fmla="*/ 2419814 w 2921619"/>
                <a:gd name="connsiteY12" fmla="*/ 211873 h 3090260"/>
                <a:gd name="connsiteX13" fmla="*/ 2509024 w 2921619"/>
                <a:gd name="connsiteY13" fmla="*/ 167268 h 3090260"/>
                <a:gd name="connsiteX14" fmla="*/ 2620536 w 2921619"/>
                <a:gd name="connsiteY14" fmla="*/ 0 h 3090260"/>
                <a:gd name="connsiteX15" fmla="*/ 2620536 w 2921619"/>
                <a:gd name="connsiteY15" fmla="*/ 111512 h 3090260"/>
                <a:gd name="connsiteX16" fmla="*/ 2587083 w 2921619"/>
                <a:gd name="connsiteY16" fmla="*/ 267629 h 3090260"/>
                <a:gd name="connsiteX17" fmla="*/ 2642839 w 2921619"/>
                <a:gd name="connsiteY17" fmla="*/ 256478 h 3090260"/>
                <a:gd name="connsiteX18" fmla="*/ 2921619 w 2921619"/>
                <a:gd name="connsiteY18" fmla="*/ 624468 h 3090260"/>
                <a:gd name="connsiteX19" fmla="*/ 2810107 w 2921619"/>
                <a:gd name="connsiteY19" fmla="*/ 735980 h 3090260"/>
                <a:gd name="connsiteX20" fmla="*/ 2598234 w 2921619"/>
                <a:gd name="connsiteY20" fmla="*/ 691375 h 3090260"/>
                <a:gd name="connsiteX21" fmla="*/ 2531327 w 2921619"/>
                <a:gd name="connsiteY21" fmla="*/ 669073 h 3090260"/>
                <a:gd name="connsiteX22" fmla="*/ 2464419 w 2921619"/>
                <a:gd name="connsiteY22" fmla="*/ 1215482 h 3090260"/>
                <a:gd name="connsiteX23" fmla="*/ 2286000 w 2921619"/>
                <a:gd name="connsiteY23" fmla="*/ 1973765 h 3090260"/>
                <a:gd name="connsiteX24" fmla="*/ 2497873 w 2921619"/>
                <a:gd name="connsiteY24" fmla="*/ 2687443 h 3090260"/>
                <a:gd name="connsiteX25" fmla="*/ 2364058 w 2921619"/>
                <a:gd name="connsiteY25" fmla="*/ 2743200 h 3090260"/>
                <a:gd name="connsiteX26" fmla="*/ 2274849 w 2921619"/>
                <a:gd name="connsiteY26" fmla="*/ 2497873 h 3090260"/>
                <a:gd name="connsiteX27" fmla="*/ 1996068 w 2921619"/>
                <a:gd name="connsiteY27" fmla="*/ 2810107 h 3090260"/>
                <a:gd name="connsiteX28" fmla="*/ 1839951 w 2921619"/>
                <a:gd name="connsiteY28" fmla="*/ 2821258 h 3090260"/>
                <a:gd name="connsiteX29" fmla="*/ 1795346 w 2921619"/>
                <a:gd name="connsiteY29" fmla="*/ 2787804 h 3090260"/>
                <a:gd name="connsiteX30" fmla="*/ 2185639 w 2921619"/>
                <a:gd name="connsiteY30" fmla="*/ 2352907 h 3090260"/>
                <a:gd name="connsiteX31" fmla="*/ 2129883 w 2921619"/>
                <a:gd name="connsiteY31" fmla="*/ 2007219 h 3090260"/>
                <a:gd name="connsiteX32" fmla="*/ 2018370 w 2921619"/>
                <a:gd name="connsiteY32" fmla="*/ 1839951 h 3090260"/>
                <a:gd name="connsiteX33" fmla="*/ 1393902 w 2921619"/>
                <a:gd name="connsiteY33" fmla="*/ 1773043 h 3090260"/>
                <a:gd name="connsiteX34" fmla="*/ 1260088 w 2921619"/>
                <a:gd name="connsiteY34" fmla="*/ 1706136 h 3090260"/>
                <a:gd name="connsiteX35" fmla="*/ 1170878 w 2921619"/>
                <a:gd name="connsiteY35" fmla="*/ 1851102 h 3090260"/>
                <a:gd name="connsiteX36" fmla="*/ 1137424 w 2921619"/>
                <a:gd name="connsiteY36" fmla="*/ 2096429 h 3090260"/>
                <a:gd name="connsiteX37" fmla="*/ 1059366 w 2921619"/>
                <a:gd name="connsiteY37" fmla="*/ 2297151 h 3090260"/>
                <a:gd name="connsiteX38" fmla="*/ 1070517 w 2921619"/>
                <a:gd name="connsiteY38" fmla="*/ 2620536 h 3090260"/>
                <a:gd name="connsiteX39" fmla="*/ 1148575 w 2921619"/>
                <a:gd name="connsiteY39" fmla="*/ 2955073 h 3090260"/>
                <a:gd name="connsiteX40" fmla="*/ 1070517 w 2921619"/>
                <a:gd name="connsiteY40" fmla="*/ 2977375 h 3090260"/>
                <a:gd name="connsiteX41" fmla="*/ 970156 w 2921619"/>
                <a:gd name="connsiteY41" fmla="*/ 2932770 h 3090260"/>
                <a:gd name="connsiteX42" fmla="*/ 936702 w 2921619"/>
                <a:gd name="connsiteY42" fmla="*/ 2732048 h 3090260"/>
                <a:gd name="connsiteX43" fmla="*/ 880946 w 2921619"/>
                <a:gd name="connsiteY43" fmla="*/ 2408663 h 3090260"/>
                <a:gd name="connsiteX44" fmla="*/ 825190 w 2921619"/>
                <a:gd name="connsiteY44" fmla="*/ 2341756 h 3090260"/>
                <a:gd name="connsiteX45" fmla="*/ 903249 w 2921619"/>
                <a:gd name="connsiteY45" fmla="*/ 2085278 h 3090260"/>
                <a:gd name="connsiteX46" fmla="*/ 847492 w 2921619"/>
                <a:gd name="connsiteY46" fmla="*/ 1895707 h 3090260"/>
                <a:gd name="connsiteX47" fmla="*/ 791736 w 2921619"/>
                <a:gd name="connsiteY47" fmla="*/ 1828800 h 3090260"/>
                <a:gd name="connsiteX48" fmla="*/ 568712 w 2921619"/>
                <a:gd name="connsiteY48" fmla="*/ 2074126 h 3090260"/>
                <a:gd name="connsiteX49" fmla="*/ 490653 w 2921619"/>
                <a:gd name="connsiteY49" fmla="*/ 2196790 h 3090260"/>
                <a:gd name="connsiteX50" fmla="*/ 367990 w 2921619"/>
                <a:gd name="connsiteY50" fmla="*/ 2375209 h 3090260"/>
                <a:gd name="connsiteX51" fmla="*/ 289931 w 2921619"/>
                <a:gd name="connsiteY51" fmla="*/ 2732048 h 3090260"/>
                <a:gd name="connsiteX52" fmla="*/ 301083 w 2921619"/>
                <a:gd name="connsiteY52" fmla="*/ 2865863 h 3090260"/>
                <a:gd name="connsiteX53" fmla="*/ 200722 w 2921619"/>
                <a:gd name="connsiteY53" fmla="*/ 3010829 h 3090260"/>
                <a:gd name="connsiteX54" fmla="*/ 66907 w 2921619"/>
                <a:gd name="connsiteY54" fmla="*/ 3033131 h 3090260"/>
                <a:gd name="connsiteX55" fmla="*/ 133814 w 2921619"/>
                <a:gd name="connsiteY55" fmla="*/ 2720897 h 3090260"/>
                <a:gd name="connsiteX56" fmla="*/ 200722 w 2921619"/>
                <a:gd name="connsiteY56" fmla="*/ 2564780 h 3090260"/>
                <a:gd name="connsiteX57" fmla="*/ 223024 w 2921619"/>
                <a:gd name="connsiteY57" fmla="*/ 2263697 h 3090260"/>
                <a:gd name="connsiteX58" fmla="*/ 234175 w 2921619"/>
                <a:gd name="connsiteY58" fmla="*/ 2118731 h 3090260"/>
                <a:gd name="connsiteX59" fmla="*/ 412595 w 2921619"/>
                <a:gd name="connsiteY59" fmla="*/ 1951463 h 3090260"/>
                <a:gd name="connsiteX60" fmla="*/ 457200 w 2921619"/>
                <a:gd name="connsiteY60" fmla="*/ 1739590 h 3090260"/>
                <a:gd name="connsiteX61" fmla="*/ 312234 w 2921619"/>
                <a:gd name="connsiteY61" fmla="*/ 1460809 h 3090260"/>
                <a:gd name="connsiteX62" fmla="*/ 367990 w 2921619"/>
                <a:gd name="connsiteY62" fmla="*/ 1248936 h 3090260"/>
                <a:gd name="connsiteX63" fmla="*/ 412595 w 2921619"/>
                <a:gd name="connsiteY63" fmla="*/ 1137424 h 3090260"/>
                <a:gd name="connsiteX64" fmla="*/ 323385 w 2921619"/>
                <a:gd name="connsiteY64" fmla="*/ 1148575 h 3090260"/>
                <a:gd name="connsiteX65" fmla="*/ 223024 w 2921619"/>
                <a:gd name="connsiteY65" fmla="*/ 1449658 h 3090260"/>
                <a:gd name="connsiteX66" fmla="*/ 100361 w 2921619"/>
                <a:gd name="connsiteY66" fmla="*/ 1550019 h 3090260"/>
                <a:gd name="connsiteX67" fmla="*/ 0 w 2921619"/>
                <a:gd name="connsiteY67" fmla="*/ 1538868 h 3090260"/>
                <a:gd name="connsiteX68" fmla="*/ 66907 w 2921619"/>
                <a:gd name="connsiteY68" fmla="*/ 1449658 h 309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921619" h="3090260">
                  <a:moveTo>
                    <a:pt x="66907" y="1449658"/>
                  </a:moveTo>
                  <a:lnTo>
                    <a:pt x="256478" y="1103970"/>
                  </a:lnTo>
                  <a:lnTo>
                    <a:pt x="457200" y="970156"/>
                  </a:lnTo>
                  <a:cubicBezTo>
                    <a:pt x="761725" y="846090"/>
                    <a:pt x="649913" y="847492"/>
                    <a:pt x="769434" y="847492"/>
                  </a:cubicBezTo>
                  <a:lnTo>
                    <a:pt x="1126273" y="802887"/>
                  </a:lnTo>
                  <a:cubicBezTo>
                    <a:pt x="1129959" y="802411"/>
                    <a:pt x="1118839" y="802887"/>
                    <a:pt x="1115122" y="802887"/>
                  </a:cubicBezTo>
                  <a:lnTo>
                    <a:pt x="1449658" y="892097"/>
                  </a:lnTo>
                  <a:lnTo>
                    <a:pt x="2007219" y="847492"/>
                  </a:lnTo>
                  <a:lnTo>
                    <a:pt x="2174488" y="591014"/>
                  </a:lnTo>
                  <a:lnTo>
                    <a:pt x="2375210" y="256478"/>
                  </a:lnTo>
                  <a:lnTo>
                    <a:pt x="2196790" y="78058"/>
                  </a:lnTo>
                  <a:lnTo>
                    <a:pt x="2330605" y="122663"/>
                  </a:lnTo>
                  <a:lnTo>
                    <a:pt x="2419814" y="211873"/>
                  </a:lnTo>
                  <a:lnTo>
                    <a:pt x="2509024" y="167268"/>
                  </a:lnTo>
                  <a:lnTo>
                    <a:pt x="2620536" y="0"/>
                  </a:lnTo>
                  <a:lnTo>
                    <a:pt x="2620536" y="111512"/>
                  </a:lnTo>
                  <a:lnTo>
                    <a:pt x="2587083" y="267629"/>
                  </a:lnTo>
                  <a:lnTo>
                    <a:pt x="2642839" y="256478"/>
                  </a:lnTo>
                  <a:lnTo>
                    <a:pt x="2921619" y="624468"/>
                  </a:lnTo>
                  <a:lnTo>
                    <a:pt x="2810107" y="735980"/>
                  </a:lnTo>
                  <a:lnTo>
                    <a:pt x="2598234" y="691375"/>
                  </a:lnTo>
                  <a:lnTo>
                    <a:pt x="2531327" y="669073"/>
                  </a:lnTo>
                  <a:lnTo>
                    <a:pt x="2464419" y="1215482"/>
                  </a:lnTo>
                  <a:lnTo>
                    <a:pt x="2286000" y="1973765"/>
                  </a:lnTo>
                  <a:lnTo>
                    <a:pt x="2497873" y="2687443"/>
                  </a:lnTo>
                  <a:lnTo>
                    <a:pt x="2364058" y="2743200"/>
                  </a:lnTo>
                  <a:lnTo>
                    <a:pt x="2274849" y="2497873"/>
                  </a:lnTo>
                  <a:lnTo>
                    <a:pt x="1996068" y="2810107"/>
                  </a:lnTo>
                  <a:lnTo>
                    <a:pt x="1839951" y="2821258"/>
                  </a:lnTo>
                  <a:lnTo>
                    <a:pt x="1795346" y="2787804"/>
                  </a:lnTo>
                  <a:lnTo>
                    <a:pt x="2185639" y="2352907"/>
                  </a:lnTo>
                  <a:cubicBezTo>
                    <a:pt x="2140558" y="2003533"/>
                    <a:pt x="2257219" y="2007219"/>
                    <a:pt x="2129883" y="2007219"/>
                  </a:cubicBezTo>
                  <a:lnTo>
                    <a:pt x="2018370" y="1839951"/>
                  </a:lnTo>
                  <a:lnTo>
                    <a:pt x="1393902" y="1773043"/>
                  </a:lnTo>
                  <a:lnTo>
                    <a:pt x="1260088" y="1706136"/>
                  </a:lnTo>
                  <a:lnTo>
                    <a:pt x="1170878" y="1851102"/>
                  </a:lnTo>
                  <a:lnTo>
                    <a:pt x="1137424" y="2096429"/>
                  </a:lnTo>
                  <a:lnTo>
                    <a:pt x="1059366" y="2297151"/>
                  </a:lnTo>
                  <a:lnTo>
                    <a:pt x="1070517" y="2620536"/>
                  </a:lnTo>
                  <a:lnTo>
                    <a:pt x="1148575" y="2955073"/>
                  </a:lnTo>
                  <a:lnTo>
                    <a:pt x="1070517" y="2977375"/>
                  </a:lnTo>
                  <a:lnTo>
                    <a:pt x="970156" y="2932770"/>
                  </a:lnTo>
                  <a:lnTo>
                    <a:pt x="936702" y="2732048"/>
                  </a:lnTo>
                  <a:lnTo>
                    <a:pt x="880946" y="2408663"/>
                  </a:lnTo>
                  <a:lnTo>
                    <a:pt x="825190" y="2341756"/>
                  </a:lnTo>
                  <a:lnTo>
                    <a:pt x="903249" y="2085278"/>
                  </a:lnTo>
                  <a:lnTo>
                    <a:pt x="847492" y="1895707"/>
                  </a:lnTo>
                  <a:lnTo>
                    <a:pt x="791736" y="1828800"/>
                  </a:lnTo>
                  <a:lnTo>
                    <a:pt x="568712" y="2074126"/>
                  </a:lnTo>
                  <a:lnTo>
                    <a:pt x="490653" y="2196790"/>
                  </a:lnTo>
                  <a:lnTo>
                    <a:pt x="367990" y="2375209"/>
                  </a:lnTo>
                  <a:lnTo>
                    <a:pt x="289931" y="2732048"/>
                  </a:lnTo>
                  <a:cubicBezTo>
                    <a:pt x="301420" y="2858414"/>
                    <a:pt x="301083" y="2813655"/>
                    <a:pt x="301083" y="2865863"/>
                  </a:cubicBezTo>
                  <a:cubicBezTo>
                    <a:pt x="209925" y="3013995"/>
                    <a:pt x="268612" y="3010829"/>
                    <a:pt x="200722" y="3010829"/>
                  </a:cubicBezTo>
                  <a:cubicBezTo>
                    <a:pt x="63301" y="3045183"/>
                    <a:pt x="66907" y="3090260"/>
                    <a:pt x="66907" y="3033131"/>
                  </a:cubicBezTo>
                  <a:lnTo>
                    <a:pt x="133814" y="2720897"/>
                  </a:lnTo>
                  <a:lnTo>
                    <a:pt x="200722" y="2564780"/>
                  </a:lnTo>
                  <a:lnTo>
                    <a:pt x="223024" y="2263697"/>
                  </a:lnTo>
                  <a:lnTo>
                    <a:pt x="234175" y="2118731"/>
                  </a:lnTo>
                  <a:lnTo>
                    <a:pt x="412595" y="1951463"/>
                  </a:lnTo>
                  <a:lnTo>
                    <a:pt x="457200" y="1739590"/>
                  </a:lnTo>
                  <a:lnTo>
                    <a:pt x="312234" y="1460809"/>
                  </a:lnTo>
                  <a:lnTo>
                    <a:pt x="367990" y="1248936"/>
                  </a:lnTo>
                  <a:lnTo>
                    <a:pt x="412595" y="1137424"/>
                  </a:lnTo>
                  <a:lnTo>
                    <a:pt x="323385" y="1148575"/>
                  </a:lnTo>
                  <a:lnTo>
                    <a:pt x="223024" y="1449658"/>
                  </a:lnTo>
                  <a:lnTo>
                    <a:pt x="100361" y="1550019"/>
                  </a:lnTo>
                  <a:lnTo>
                    <a:pt x="0" y="1538868"/>
                  </a:lnTo>
                  <a:lnTo>
                    <a:pt x="66907" y="1449658"/>
                  </a:lnTo>
                  <a:close/>
                </a:path>
              </a:pathLst>
            </a:custGeom>
            <a:solidFill>
              <a:srgbClr val="FAC090">
                <a:alpha val="30196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233" name="Freeform 232"/>
            <p:cNvSpPr/>
            <p:nvPr/>
          </p:nvSpPr>
          <p:spPr>
            <a:xfrm>
              <a:off x="4279120" y="5199984"/>
              <a:ext cx="285485" cy="435411"/>
            </a:xfrm>
            <a:custGeom>
              <a:avLst/>
              <a:gdLst>
                <a:gd name="connsiteX0" fmla="*/ 48712 w 1621034"/>
                <a:gd name="connsiteY0" fmla="*/ 814039 h 2352908"/>
                <a:gd name="connsiteX1" fmla="*/ 82166 w 1621034"/>
                <a:gd name="connsiteY1" fmla="*/ 602166 h 2352908"/>
                <a:gd name="connsiteX2" fmla="*/ 171376 w 1621034"/>
                <a:gd name="connsiteY2" fmla="*/ 457200 h 2352908"/>
                <a:gd name="connsiteX3" fmla="*/ 227132 w 1621034"/>
                <a:gd name="connsiteY3" fmla="*/ 379142 h 2352908"/>
                <a:gd name="connsiteX4" fmla="*/ 104468 w 1621034"/>
                <a:gd name="connsiteY4" fmla="*/ 167269 h 2352908"/>
                <a:gd name="connsiteX5" fmla="*/ 271737 w 1621034"/>
                <a:gd name="connsiteY5" fmla="*/ 0 h 2352908"/>
                <a:gd name="connsiteX6" fmla="*/ 439005 w 1621034"/>
                <a:gd name="connsiteY6" fmla="*/ 11151 h 2352908"/>
                <a:gd name="connsiteX7" fmla="*/ 539366 w 1621034"/>
                <a:gd name="connsiteY7" fmla="*/ 234176 h 2352908"/>
                <a:gd name="connsiteX8" fmla="*/ 494761 w 1621034"/>
                <a:gd name="connsiteY8" fmla="*/ 356839 h 2352908"/>
                <a:gd name="connsiteX9" fmla="*/ 650878 w 1621034"/>
                <a:gd name="connsiteY9" fmla="*/ 724829 h 2352908"/>
                <a:gd name="connsiteX10" fmla="*/ 840449 w 1621034"/>
                <a:gd name="connsiteY10" fmla="*/ 613317 h 2352908"/>
                <a:gd name="connsiteX11" fmla="*/ 873902 w 1621034"/>
                <a:gd name="connsiteY11" fmla="*/ 769434 h 2352908"/>
                <a:gd name="connsiteX12" fmla="*/ 728937 w 1621034"/>
                <a:gd name="connsiteY12" fmla="*/ 858644 h 2352908"/>
                <a:gd name="connsiteX13" fmla="*/ 762390 w 1621034"/>
                <a:gd name="connsiteY13" fmla="*/ 1037064 h 2352908"/>
                <a:gd name="connsiteX14" fmla="*/ 1342254 w 1621034"/>
                <a:gd name="connsiteY14" fmla="*/ 1449659 h 2352908"/>
                <a:gd name="connsiteX15" fmla="*/ 1386859 w 1621034"/>
                <a:gd name="connsiteY15" fmla="*/ 1828800 h 2352908"/>
                <a:gd name="connsiteX16" fmla="*/ 1431463 w 1621034"/>
                <a:gd name="connsiteY16" fmla="*/ 2230244 h 2352908"/>
                <a:gd name="connsiteX17" fmla="*/ 1431463 w 1621034"/>
                <a:gd name="connsiteY17" fmla="*/ 2219093 h 2352908"/>
                <a:gd name="connsiteX18" fmla="*/ 1576429 w 1621034"/>
                <a:gd name="connsiteY18" fmla="*/ 2141034 h 2352908"/>
                <a:gd name="connsiteX19" fmla="*/ 1621034 w 1621034"/>
                <a:gd name="connsiteY19" fmla="*/ 2196790 h 2352908"/>
                <a:gd name="connsiteX20" fmla="*/ 1453766 w 1621034"/>
                <a:gd name="connsiteY20" fmla="*/ 2341756 h 2352908"/>
                <a:gd name="connsiteX21" fmla="*/ 1230741 w 1621034"/>
                <a:gd name="connsiteY21" fmla="*/ 2352908 h 2352908"/>
                <a:gd name="connsiteX22" fmla="*/ 1108078 w 1621034"/>
                <a:gd name="connsiteY22" fmla="*/ 1650381 h 2352908"/>
                <a:gd name="connsiteX23" fmla="*/ 706634 w 1621034"/>
                <a:gd name="connsiteY23" fmla="*/ 1471961 h 2352908"/>
                <a:gd name="connsiteX24" fmla="*/ 483610 w 1621034"/>
                <a:gd name="connsiteY24" fmla="*/ 1505415 h 2352908"/>
                <a:gd name="connsiteX25" fmla="*/ 294039 w 1621034"/>
                <a:gd name="connsiteY25" fmla="*/ 1215483 h 2352908"/>
                <a:gd name="connsiteX26" fmla="*/ 115619 w 1621034"/>
                <a:gd name="connsiteY26" fmla="*/ 1014761 h 2352908"/>
                <a:gd name="connsiteX27" fmla="*/ 48712 w 1621034"/>
                <a:gd name="connsiteY27" fmla="*/ 814039 h 235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21034" h="2352908">
                  <a:moveTo>
                    <a:pt x="48712" y="814039"/>
                  </a:moveTo>
                  <a:cubicBezTo>
                    <a:pt x="71404" y="598469"/>
                    <a:pt x="0" y="602166"/>
                    <a:pt x="82166" y="602166"/>
                  </a:cubicBezTo>
                  <a:lnTo>
                    <a:pt x="171376" y="457200"/>
                  </a:lnTo>
                  <a:lnTo>
                    <a:pt x="227132" y="379142"/>
                  </a:lnTo>
                  <a:lnTo>
                    <a:pt x="104468" y="167269"/>
                  </a:lnTo>
                  <a:lnTo>
                    <a:pt x="271737" y="0"/>
                  </a:lnTo>
                  <a:lnTo>
                    <a:pt x="439005" y="11151"/>
                  </a:lnTo>
                  <a:lnTo>
                    <a:pt x="539366" y="234176"/>
                  </a:lnTo>
                  <a:lnTo>
                    <a:pt x="494761" y="356839"/>
                  </a:lnTo>
                  <a:lnTo>
                    <a:pt x="650878" y="724829"/>
                  </a:lnTo>
                  <a:cubicBezTo>
                    <a:pt x="843570" y="600147"/>
                    <a:pt x="840449" y="526901"/>
                    <a:pt x="840449" y="613317"/>
                  </a:cubicBezTo>
                  <a:lnTo>
                    <a:pt x="873902" y="769434"/>
                  </a:lnTo>
                  <a:lnTo>
                    <a:pt x="728937" y="858644"/>
                  </a:lnTo>
                  <a:lnTo>
                    <a:pt x="762390" y="1037064"/>
                  </a:lnTo>
                  <a:lnTo>
                    <a:pt x="1342254" y="1449659"/>
                  </a:lnTo>
                  <a:lnTo>
                    <a:pt x="1386859" y="1828800"/>
                  </a:lnTo>
                  <a:cubicBezTo>
                    <a:pt x="1401727" y="1962615"/>
                    <a:pt x="1416176" y="2096477"/>
                    <a:pt x="1431463" y="2230244"/>
                  </a:cubicBezTo>
                  <a:cubicBezTo>
                    <a:pt x="1431885" y="2233937"/>
                    <a:pt x="1431463" y="2222810"/>
                    <a:pt x="1431463" y="2219093"/>
                  </a:cubicBezTo>
                  <a:lnTo>
                    <a:pt x="1576429" y="2141034"/>
                  </a:lnTo>
                  <a:lnTo>
                    <a:pt x="1621034" y="2196790"/>
                  </a:lnTo>
                  <a:lnTo>
                    <a:pt x="1453766" y="2341756"/>
                  </a:lnTo>
                  <a:lnTo>
                    <a:pt x="1230741" y="2352908"/>
                  </a:lnTo>
                  <a:lnTo>
                    <a:pt x="1108078" y="1650381"/>
                  </a:lnTo>
                  <a:lnTo>
                    <a:pt x="706634" y="1471961"/>
                  </a:lnTo>
                  <a:lnTo>
                    <a:pt x="483610" y="1505415"/>
                  </a:lnTo>
                  <a:lnTo>
                    <a:pt x="294039" y="1215483"/>
                  </a:lnTo>
                  <a:lnTo>
                    <a:pt x="115619" y="1014761"/>
                  </a:lnTo>
                  <a:lnTo>
                    <a:pt x="48712" y="814039"/>
                  </a:lnTo>
                  <a:close/>
                </a:path>
              </a:pathLst>
            </a:custGeom>
            <a:solidFill>
              <a:srgbClr val="FB11B8">
                <a:alpha val="30196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</p:grpSp>
      <p:grpSp>
        <p:nvGrpSpPr>
          <p:cNvPr id="7" name="Group 239"/>
          <p:cNvGrpSpPr/>
          <p:nvPr/>
        </p:nvGrpSpPr>
        <p:grpSpPr>
          <a:xfrm>
            <a:off x="5562600" y="4648200"/>
            <a:ext cx="1667741" cy="1028700"/>
            <a:chOff x="5715000" y="4686300"/>
            <a:chExt cx="2038350" cy="1257300"/>
          </a:xfrm>
        </p:grpSpPr>
        <p:pic>
          <p:nvPicPr>
            <p:cNvPr id="239" name="Picture 3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5715000" y="4686300"/>
              <a:ext cx="203835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6" name="Picture 1" descr="Y:\backup\jia\work\projects\cvpr09\download\cluster\rockclimbing\00111.jpg"/>
            <p:cNvPicPr>
              <a:picLocks noChangeAspect="1" noChangeArrowheads="1"/>
            </p:cNvPicPr>
            <p:nvPr/>
          </p:nvPicPr>
          <p:blipFill>
            <a:blip r:embed="rId31" cstate="print"/>
            <a:srcRect/>
            <a:stretch>
              <a:fillRect/>
            </a:stretch>
          </p:blipFill>
          <p:spPr bwMode="auto">
            <a:xfrm>
              <a:off x="5791200" y="4896749"/>
              <a:ext cx="1295400" cy="97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7" name="Rectangle 236"/>
            <p:cNvSpPr/>
            <p:nvPr/>
          </p:nvSpPr>
          <p:spPr>
            <a:xfrm>
              <a:off x="5797550" y="4883150"/>
              <a:ext cx="1284288" cy="984250"/>
            </a:xfrm>
            <a:prstGeom prst="rect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38" name="Freeform 237"/>
            <p:cNvSpPr/>
            <p:nvPr/>
          </p:nvSpPr>
          <p:spPr>
            <a:xfrm>
              <a:off x="6219825" y="4876800"/>
              <a:ext cx="539750" cy="792163"/>
            </a:xfrm>
            <a:custGeom>
              <a:avLst/>
              <a:gdLst>
                <a:gd name="connsiteX0" fmla="*/ 315685 w 1981200"/>
                <a:gd name="connsiteY0" fmla="*/ 979714 h 2939142"/>
                <a:gd name="connsiteX1" fmla="*/ 413657 w 1981200"/>
                <a:gd name="connsiteY1" fmla="*/ 925285 h 2939142"/>
                <a:gd name="connsiteX2" fmla="*/ 620485 w 1981200"/>
                <a:gd name="connsiteY2" fmla="*/ 1349828 h 2939142"/>
                <a:gd name="connsiteX3" fmla="*/ 674914 w 1981200"/>
                <a:gd name="connsiteY3" fmla="*/ 1132114 h 2939142"/>
                <a:gd name="connsiteX4" fmla="*/ 685800 w 1981200"/>
                <a:gd name="connsiteY4" fmla="*/ 1023257 h 2939142"/>
                <a:gd name="connsiteX5" fmla="*/ 849085 w 1981200"/>
                <a:gd name="connsiteY5" fmla="*/ 936171 h 2939142"/>
                <a:gd name="connsiteX6" fmla="*/ 609600 w 1981200"/>
                <a:gd name="connsiteY6" fmla="*/ 674914 h 2939142"/>
                <a:gd name="connsiteX7" fmla="*/ 609600 w 1981200"/>
                <a:gd name="connsiteY7" fmla="*/ 500742 h 2939142"/>
                <a:gd name="connsiteX8" fmla="*/ 674914 w 1981200"/>
                <a:gd name="connsiteY8" fmla="*/ 370114 h 2939142"/>
                <a:gd name="connsiteX9" fmla="*/ 805542 w 1981200"/>
                <a:gd name="connsiteY9" fmla="*/ 315685 h 2939142"/>
                <a:gd name="connsiteX10" fmla="*/ 936171 w 1981200"/>
                <a:gd name="connsiteY10" fmla="*/ 315685 h 2939142"/>
                <a:gd name="connsiteX11" fmla="*/ 1099457 w 1981200"/>
                <a:gd name="connsiteY11" fmla="*/ 522514 h 2939142"/>
                <a:gd name="connsiteX12" fmla="*/ 1197428 w 1981200"/>
                <a:gd name="connsiteY12" fmla="*/ 576942 h 2939142"/>
                <a:gd name="connsiteX13" fmla="*/ 1110342 w 1981200"/>
                <a:gd name="connsiteY13" fmla="*/ 664028 h 2939142"/>
                <a:gd name="connsiteX14" fmla="*/ 1164771 w 1981200"/>
                <a:gd name="connsiteY14" fmla="*/ 772885 h 2939142"/>
                <a:gd name="connsiteX15" fmla="*/ 1360714 w 1981200"/>
                <a:gd name="connsiteY15" fmla="*/ 576942 h 2939142"/>
                <a:gd name="connsiteX16" fmla="*/ 1600200 w 1981200"/>
                <a:gd name="connsiteY16" fmla="*/ 457200 h 2939142"/>
                <a:gd name="connsiteX17" fmla="*/ 1306285 w 1981200"/>
                <a:gd name="connsiteY17" fmla="*/ 348342 h 2939142"/>
                <a:gd name="connsiteX18" fmla="*/ 1099457 w 1981200"/>
                <a:gd name="connsiteY18" fmla="*/ 272142 h 2939142"/>
                <a:gd name="connsiteX19" fmla="*/ 1077685 w 1981200"/>
                <a:gd name="connsiteY19" fmla="*/ 76200 h 2939142"/>
                <a:gd name="connsiteX20" fmla="*/ 1132114 w 1981200"/>
                <a:gd name="connsiteY20" fmla="*/ 0 h 2939142"/>
                <a:gd name="connsiteX21" fmla="*/ 1219200 w 1981200"/>
                <a:gd name="connsiteY21" fmla="*/ 65314 h 2939142"/>
                <a:gd name="connsiteX22" fmla="*/ 1262742 w 1981200"/>
                <a:gd name="connsiteY22" fmla="*/ 65314 h 2939142"/>
                <a:gd name="connsiteX23" fmla="*/ 1317171 w 1981200"/>
                <a:gd name="connsiteY23" fmla="*/ 185057 h 2939142"/>
                <a:gd name="connsiteX24" fmla="*/ 1643742 w 1981200"/>
                <a:gd name="connsiteY24" fmla="*/ 326571 h 2939142"/>
                <a:gd name="connsiteX25" fmla="*/ 1796142 w 1981200"/>
                <a:gd name="connsiteY25" fmla="*/ 391885 h 2939142"/>
                <a:gd name="connsiteX26" fmla="*/ 1883228 w 1981200"/>
                <a:gd name="connsiteY26" fmla="*/ 435428 h 2939142"/>
                <a:gd name="connsiteX27" fmla="*/ 1817914 w 1981200"/>
                <a:gd name="connsiteY27" fmla="*/ 598714 h 2939142"/>
                <a:gd name="connsiteX28" fmla="*/ 1556657 w 1981200"/>
                <a:gd name="connsiteY28" fmla="*/ 762000 h 2939142"/>
                <a:gd name="connsiteX29" fmla="*/ 1796142 w 1981200"/>
                <a:gd name="connsiteY29" fmla="*/ 1730828 h 2939142"/>
                <a:gd name="connsiteX30" fmla="*/ 1839685 w 1981200"/>
                <a:gd name="connsiteY30" fmla="*/ 1894114 h 2939142"/>
                <a:gd name="connsiteX31" fmla="*/ 1981200 w 1981200"/>
                <a:gd name="connsiteY31" fmla="*/ 1926771 h 2939142"/>
                <a:gd name="connsiteX32" fmla="*/ 1948542 w 1981200"/>
                <a:gd name="connsiteY32" fmla="*/ 2220685 h 2939142"/>
                <a:gd name="connsiteX33" fmla="*/ 1709057 w 1981200"/>
                <a:gd name="connsiteY33" fmla="*/ 2383971 h 2939142"/>
                <a:gd name="connsiteX34" fmla="*/ 1219200 w 1981200"/>
                <a:gd name="connsiteY34" fmla="*/ 2481942 h 2939142"/>
                <a:gd name="connsiteX35" fmla="*/ 816428 w 1981200"/>
                <a:gd name="connsiteY35" fmla="*/ 2340428 h 2939142"/>
                <a:gd name="connsiteX36" fmla="*/ 674914 w 1981200"/>
                <a:gd name="connsiteY36" fmla="*/ 2286000 h 2939142"/>
                <a:gd name="connsiteX37" fmla="*/ 511628 w 1981200"/>
                <a:gd name="connsiteY37" fmla="*/ 2699657 h 2939142"/>
                <a:gd name="connsiteX38" fmla="*/ 413657 w 1981200"/>
                <a:gd name="connsiteY38" fmla="*/ 2939142 h 2939142"/>
                <a:gd name="connsiteX39" fmla="*/ 97971 w 1981200"/>
                <a:gd name="connsiteY39" fmla="*/ 2808514 h 2939142"/>
                <a:gd name="connsiteX40" fmla="*/ 0 w 1981200"/>
                <a:gd name="connsiteY40" fmla="*/ 2623457 h 2939142"/>
                <a:gd name="connsiteX41" fmla="*/ 21771 w 1981200"/>
                <a:gd name="connsiteY41" fmla="*/ 2525485 h 2939142"/>
                <a:gd name="connsiteX42" fmla="*/ 228600 w 1981200"/>
                <a:gd name="connsiteY42" fmla="*/ 2623457 h 2939142"/>
                <a:gd name="connsiteX43" fmla="*/ 315685 w 1981200"/>
                <a:gd name="connsiteY43" fmla="*/ 2623457 h 2939142"/>
                <a:gd name="connsiteX44" fmla="*/ 489857 w 1981200"/>
                <a:gd name="connsiteY44" fmla="*/ 2013857 h 2939142"/>
                <a:gd name="connsiteX45" fmla="*/ 522514 w 1981200"/>
                <a:gd name="connsiteY45" fmla="*/ 1948542 h 2939142"/>
                <a:gd name="connsiteX46" fmla="*/ 751114 w 1981200"/>
                <a:gd name="connsiteY46" fmla="*/ 1894114 h 2939142"/>
                <a:gd name="connsiteX47" fmla="*/ 968828 w 1981200"/>
                <a:gd name="connsiteY47" fmla="*/ 1883228 h 2939142"/>
                <a:gd name="connsiteX48" fmla="*/ 1077685 w 1981200"/>
                <a:gd name="connsiteY48" fmla="*/ 1894114 h 2939142"/>
                <a:gd name="connsiteX49" fmla="*/ 1110342 w 1981200"/>
                <a:gd name="connsiteY49" fmla="*/ 1861457 h 2939142"/>
                <a:gd name="connsiteX50" fmla="*/ 1121228 w 1981200"/>
                <a:gd name="connsiteY50" fmla="*/ 1719942 h 2939142"/>
                <a:gd name="connsiteX51" fmla="*/ 805542 w 1981200"/>
                <a:gd name="connsiteY51" fmla="*/ 1349828 h 2939142"/>
                <a:gd name="connsiteX52" fmla="*/ 762000 w 1981200"/>
                <a:gd name="connsiteY52" fmla="*/ 1328057 h 2939142"/>
                <a:gd name="connsiteX53" fmla="*/ 794657 w 1981200"/>
                <a:gd name="connsiteY53" fmla="*/ 1469571 h 2939142"/>
                <a:gd name="connsiteX54" fmla="*/ 664028 w 1981200"/>
                <a:gd name="connsiteY54" fmla="*/ 1632857 h 2939142"/>
                <a:gd name="connsiteX55" fmla="*/ 576942 w 1981200"/>
                <a:gd name="connsiteY55" fmla="*/ 1654628 h 2939142"/>
                <a:gd name="connsiteX56" fmla="*/ 511628 w 1981200"/>
                <a:gd name="connsiteY56" fmla="*/ 1556657 h 2939142"/>
                <a:gd name="connsiteX57" fmla="*/ 457200 w 1981200"/>
                <a:gd name="connsiteY57" fmla="*/ 1306285 h 2939142"/>
                <a:gd name="connsiteX58" fmla="*/ 435428 w 1981200"/>
                <a:gd name="connsiteY58" fmla="*/ 1197428 h 2939142"/>
                <a:gd name="connsiteX59" fmla="*/ 315685 w 1981200"/>
                <a:gd name="connsiteY59" fmla="*/ 1099457 h 2939142"/>
                <a:gd name="connsiteX60" fmla="*/ 250371 w 1981200"/>
                <a:gd name="connsiteY60" fmla="*/ 1034142 h 2939142"/>
                <a:gd name="connsiteX61" fmla="*/ 315685 w 1981200"/>
                <a:gd name="connsiteY61" fmla="*/ 979714 h 293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981200" h="2939142">
                  <a:moveTo>
                    <a:pt x="315685" y="979714"/>
                  </a:moveTo>
                  <a:lnTo>
                    <a:pt x="413657" y="925285"/>
                  </a:lnTo>
                  <a:lnTo>
                    <a:pt x="620485" y="1349828"/>
                  </a:lnTo>
                  <a:lnTo>
                    <a:pt x="674914" y="1132114"/>
                  </a:lnTo>
                  <a:lnTo>
                    <a:pt x="685800" y="1023257"/>
                  </a:lnTo>
                  <a:lnTo>
                    <a:pt x="849085" y="936171"/>
                  </a:lnTo>
                  <a:lnTo>
                    <a:pt x="609600" y="674914"/>
                  </a:lnTo>
                  <a:lnTo>
                    <a:pt x="609600" y="500742"/>
                  </a:lnTo>
                  <a:lnTo>
                    <a:pt x="674914" y="370114"/>
                  </a:lnTo>
                  <a:lnTo>
                    <a:pt x="805542" y="315685"/>
                  </a:lnTo>
                  <a:lnTo>
                    <a:pt x="936171" y="315685"/>
                  </a:lnTo>
                  <a:lnTo>
                    <a:pt x="1099457" y="522514"/>
                  </a:lnTo>
                  <a:lnTo>
                    <a:pt x="1197428" y="576942"/>
                  </a:lnTo>
                  <a:lnTo>
                    <a:pt x="1110342" y="664028"/>
                  </a:lnTo>
                  <a:lnTo>
                    <a:pt x="1164771" y="772885"/>
                  </a:lnTo>
                  <a:lnTo>
                    <a:pt x="1360714" y="576942"/>
                  </a:lnTo>
                  <a:lnTo>
                    <a:pt x="1600200" y="457200"/>
                  </a:lnTo>
                  <a:lnTo>
                    <a:pt x="1306285" y="348342"/>
                  </a:lnTo>
                  <a:lnTo>
                    <a:pt x="1099457" y="272142"/>
                  </a:lnTo>
                  <a:lnTo>
                    <a:pt x="1077685" y="76200"/>
                  </a:lnTo>
                  <a:lnTo>
                    <a:pt x="1132114" y="0"/>
                  </a:lnTo>
                  <a:lnTo>
                    <a:pt x="1219200" y="65314"/>
                  </a:lnTo>
                  <a:lnTo>
                    <a:pt x="1262742" y="65314"/>
                  </a:lnTo>
                  <a:lnTo>
                    <a:pt x="1317171" y="185057"/>
                  </a:lnTo>
                  <a:lnTo>
                    <a:pt x="1643742" y="326571"/>
                  </a:lnTo>
                  <a:lnTo>
                    <a:pt x="1796142" y="391885"/>
                  </a:lnTo>
                  <a:lnTo>
                    <a:pt x="1883228" y="435428"/>
                  </a:lnTo>
                  <a:lnTo>
                    <a:pt x="1817914" y="598714"/>
                  </a:lnTo>
                  <a:lnTo>
                    <a:pt x="1556657" y="762000"/>
                  </a:lnTo>
                  <a:lnTo>
                    <a:pt x="1796142" y="1730828"/>
                  </a:lnTo>
                  <a:lnTo>
                    <a:pt x="1839685" y="1894114"/>
                  </a:lnTo>
                  <a:lnTo>
                    <a:pt x="1981200" y="1926771"/>
                  </a:lnTo>
                  <a:lnTo>
                    <a:pt x="1948542" y="2220685"/>
                  </a:lnTo>
                  <a:lnTo>
                    <a:pt x="1709057" y="2383971"/>
                  </a:lnTo>
                  <a:lnTo>
                    <a:pt x="1219200" y="2481942"/>
                  </a:lnTo>
                  <a:lnTo>
                    <a:pt x="816428" y="2340428"/>
                  </a:lnTo>
                  <a:lnTo>
                    <a:pt x="674914" y="2286000"/>
                  </a:lnTo>
                  <a:lnTo>
                    <a:pt x="511628" y="2699657"/>
                  </a:lnTo>
                  <a:lnTo>
                    <a:pt x="413657" y="2939142"/>
                  </a:lnTo>
                  <a:lnTo>
                    <a:pt x="97971" y="2808514"/>
                  </a:lnTo>
                  <a:lnTo>
                    <a:pt x="0" y="2623457"/>
                  </a:lnTo>
                  <a:lnTo>
                    <a:pt x="21771" y="2525485"/>
                  </a:lnTo>
                  <a:lnTo>
                    <a:pt x="228600" y="2623457"/>
                  </a:lnTo>
                  <a:lnTo>
                    <a:pt x="315685" y="2623457"/>
                  </a:lnTo>
                  <a:lnTo>
                    <a:pt x="489857" y="2013857"/>
                  </a:lnTo>
                  <a:lnTo>
                    <a:pt x="522514" y="1948542"/>
                  </a:lnTo>
                  <a:lnTo>
                    <a:pt x="751114" y="1894114"/>
                  </a:lnTo>
                  <a:lnTo>
                    <a:pt x="968828" y="1883228"/>
                  </a:lnTo>
                  <a:lnTo>
                    <a:pt x="1077685" y="1894114"/>
                  </a:lnTo>
                  <a:lnTo>
                    <a:pt x="1110342" y="1861457"/>
                  </a:lnTo>
                  <a:lnTo>
                    <a:pt x="1121228" y="1719942"/>
                  </a:lnTo>
                  <a:lnTo>
                    <a:pt x="805542" y="1349828"/>
                  </a:lnTo>
                  <a:lnTo>
                    <a:pt x="762000" y="1328057"/>
                  </a:lnTo>
                  <a:lnTo>
                    <a:pt x="794657" y="1469571"/>
                  </a:lnTo>
                  <a:lnTo>
                    <a:pt x="664028" y="1632857"/>
                  </a:lnTo>
                  <a:lnTo>
                    <a:pt x="576942" y="1654628"/>
                  </a:lnTo>
                  <a:lnTo>
                    <a:pt x="511628" y="1556657"/>
                  </a:lnTo>
                  <a:lnTo>
                    <a:pt x="457200" y="1306285"/>
                  </a:lnTo>
                  <a:lnTo>
                    <a:pt x="435428" y="1197428"/>
                  </a:lnTo>
                  <a:lnTo>
                    <a:pt x="315685" y="1099457"/>
                  </a:lnTo>
                  <a:lnTo>
                    <a:pt x="250371" y="1034142"/>
                  </a:lnTo>
                  <a:lnTo>
                    <a:pt x="315685" y="979714"/>
                  </a:lnTo>
                  <a:close/>
                </a:path>
              </a:pathLst>
            </a:custGeom>
            <a:solidFill>
              <a:srgbClr val="FF7C8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8" name="Group 244"/>
          <p:cNvGrpSpPr/>
          <p:nvPr/>
        </p:nvGrpSpPr>
        <p:grpSpPr>
          <a:xfrm>
            <a:off x="7315200" y="4648200"/>
            <a:ext cx="1667741" cy="1028700"/>
            <a:chOff x="571500" y="4992687"/>
            <a:chExt cx="2038350" cy="1257300"/>
          </a:xfrm>
        </p:grpSpPr>
        <p:pic>
          <p:nvPicPr>
            <p:cNvPr id="241" name="Picture 3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571500" y="4992687"/>
              <a:ext cx="203835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2" name="Picture 1" descr="Y:\backup\jia\work\projects\cvpr09\download\cluster\snowboarding\00442.jpg"/>
            <p:cNvPicPr>
              <a:picLocks noChangeAspect="1" noChangeArrowheads="1"/>
            </p:cNvPicPr>
            <p:nvPr/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690563" y="5182499"/>
              <a:ext cx="1371600" cy="98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3" name="Rectangle 242"/>
            <p:cNvSpPr/>
            <p:nvPr/>
          </p:nvSpPr>
          <p:spPr>
            <a:xfrm>
              <a:off x="685800" y="5181600"/>
              <a:ext cx="1360487" cy="990600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44" name="Freeform 243"/>
            <p:cNvSpPr/>
            <p:nvPr/>
          </p:nvSpPr>
          <p:spPr>
            <a:xfrm>
              <a:off x="1524000" y="5762625"/>
              <a:ext cx="225425" cy="381000"/>
            </a:xfrm>
            <a:custGeom>
              <a:avLst/>
              <a:gdLst>
                <a:gd name="connsiteX0" fmla="*/ 54428 w 783771"/>
                <a:gd name="connsiteY0" fmla="*/ 293914 h 1230085"/>
                <a:gd name="connsiteX1" fmla="*/ 206828 w 783771"/>
                <a:gd name="connsiteY1" fmla="*/ 348343 h 1230085"/>
                <a:gd name="connsiteX2" fmla="*/ 348342 w 783771"/>
                <a:gd name="connsiteY2" fmla="*/ 283028 h 1230085"/>
                <a:gd name="connsiteX3" fmla="*/ 359228 w 783771"/>
                <a:gd name="connsiteY3" fmla="*/ 206828 h 1230085"/>
                <a:gd name="connsiteX4" fmla="*/ 304800 w 783771"/>
                <a:gd name="connsiteY4" fmla="*/ 163285 h 1230085"/>
                <a:gd name="connsiteX5" fmla="*/ 272142 w 783771"/>
                <a:gd name="connsiteY5" fmla="*/ 43543 h 1230085"/>
                <a:gd name="connsiteX6" fmla="*/ 370114 w 783771"/>
                <a:gd name="connsiteY6" fmla="*/ 0 h 1230085"/>
                <a:gd name="connsiteX7" fmla="*/ 478971 w 783771"/>
                <a:gd name="connsiteY7" fmla="*/ 87085 h 1230085"/>
                <a:gd name="connsiteX8" fmla="*/ 587828 w 783771"/>
                <a:gd name="connsiteY8" fmla="*/ 174171 h 1230085"/>
                <a:gd name="connsiteX9" fmla="*/ 718457 w 783771"/>
                <a:gd name="connsiteY9" fmla="*/ 370114 h 1230085"/>
                <a:gd name="connsiteX10" fmla="*/ 783771 w 783771"/>
                <a:gd name="connsiteY10" fmla="*/ 664028 h 1230085"/>
                <a:gd name="connsiteX11" fmla="*/ 707571 w 783771"/>
                <a:gd name="connsiteY11" fmla="*/ 707571 h 1230085"/>
                <a:gd name="connsiteX12" fmla="*/ 674914 w 783771"/>
                <a:gd name="connsiteY12" fmla="*/ 696685 h 1230085"/>
                <a:gd name="connsiteX13" fmla="*/ 500742 w 783771"/>
                <a:gd name="connsiteY13" fmla="*/ 805543 h 1230085"/>
                <a:gd name="connsiteX14" fmla="*/ 555171 w 783771"/>
                <a:gd name="connsiteY14" fmla="*/ 1023257 h 1230085"/>
                <a:gd name="connsiteX15" fmla="*/ 609600 w 783771"/>
                <a:gd name="connsiteY15" fmla="*/ 1186543 h 1230085"/>
                <a:gd name="connsiteX16" fmla="*/ 304800 w 783771"/>
                <a:gd name="connsiteY16" fmla="*/ 1230085 h 1230085"/>
                <a:gd name="connsiteX17" fmla="*/ 206828 w 783771"/>
                <a:gd name="connsiteY17" fmla="*/ 1208314 h 1230085"/>
                <a:gd name="connsiteX18" fmla="*/ 283028 w 783771"/>
                <a:gd name="connsiteY18" fmla="*/ 1143000 h 1230085"/>
                <a:gd name="connsiteX19" fmla="*/ 391885 w 783771"/>
                <a:gd name="connsiteY19" fmla="*/ 1066800 h 1230085"/>
                <a:gd name="connsiteX20" fmla="*/ 370114 w 783771"/>
                <a:gd name="connsiteY20" fmla="*/ 903514 h 1230085"/>
                <a:gd name="connsiteX21" fmla="*/ 348342 w 783771"/>
                <a:gd name="connsiteY21" fmla="*/ 772885 h 1230085"/>
                <a:gd name="connsiteX22" fmla="*/ 468085 w 783771"/>
                <a:gd name="connsiteY22" fmla="*/ 587828 h 1230085"/>
                <a:gd name="connsiteX23" fmla="*/ 478971 w 783771"/>
                <a:gd name="connsiteY23" fmla="*/ 478971 h 1230085"/>
                <a:gd name="connsiteX24" fmla="*/ 283028 w 783771"/>
                <a:gd name="connsiteY24" fmla="*/ 566057 h 1230085"/>
                <a:gd name="connsiteX25" fmla="*/ 206828 w 783771"/>
                <a:gd name="connsiteY25" fmla="*/ 522514 h 1230085"/>
                <a:gd name="connsiteX26" fmla="*/ 413657 w 783771"/>
                <a:gd name="connsiteY26" fmla="*/ 413657 h 1230085"/>
                <a:gd name="connsiteX27" fmla="*/ 413657 w 783771"/>
                <a:gd name="connsiteY27" fmla="*/ 359228 h 1230085"/>
                <a:gd name="connsiteX28" fmla="*/ 293914 w 783771"/>
                <a:gd name="connsiteY28" fmla="*/ 435428 h 1230085"/>
                <a:gd name="connsiteX29" fmla="*/ 185057 w 783771"/>
                <a:gd name="connsiteY29" fmla="*/ 435428 h 1230085"/>
                <a:gd name="connsiteX30" fmla="*/ 0 w 783771"/>
                <a:gd name="connsiteY30" fmla="*/ 359228 h 1230085"/>
                <a:gd name="connsiteX31" fmla="*/ 54428 w 783771"/>
                <a:gd name="connsiteY31" fmla="*/ 293914 h 123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83771" h="1230085">
                  <a:moveTo>
                    <a:pt x="54428" y="293914"/>
                  </a:moveTo>
                  <a:lnTo>
                    <a:pt x="206828" y="348343"/>
                  </a:lnTo>
                  <a:lnTo>
                    <a:pt x="348342" y="283028"/>
                  </a:lnTo>
                  <a:lnTo>
                    <a:pt x="359228" y="206828"/>
                  </a:lnTo>
                  <a:lnTo>
                    <a:pt x="304800" y="163285"/>
                  </a:lnTo>
                  <a:lnTo>
                    <a:pt x="272142" y="43543"/>
                  </a:lnTo>
                  <a:lnTo>
                    <a:pt x="370114" y="0"/>
                  </a:lnTo>
                  <a:lnTo>
                    <a:pt x="478971" y="87085"/>
                  </a:lnTo>
                  <a:lnTo>
                    <a:pt x="587828" y="174171"/>
                  </a:lnTo>
                  <a:lnTo>
                    <a:pt x="718457" y="370114"/>
                  </a:lnTo>
                  <a:lnTo>
                    <a:pt x="783771" y="664028"/>
                  </a:lnTo>
                  <a:lnTo>
                    <a:pt x="707571" y="707571"/>
                  </a:lnTo>
                  <a:lnTo>
                    <a:pt x="674914" y="696685"/>
                  </a:lnTo>
                  <a:lnTo>
                    <a:pt x="500742" y="805543"/>
                  </a:lnTo>
                  <a:lnTo>
                    <a:pt x="555171" y="1023257"/>
                  </a:lnTo>
                  <a:lnTo>
                    <a:pt x="609600" y="1186543"/>
                  </a:lnTo>
                  <a:lnTo>
                    <a:pt x="304800" y="1230085"/>
                  </a:lnTo>
                  <a:lnTo>
                    <a:pt x="206828" y="1208314"/>
                  </a:lnTo>
                  <a:lnTo>
                    <a:pt x="283028" y="1143000"/>
                  </a:lnTo>
                  <a:lnTo>
                    <a:pt x="391885" y="1066800"/>
                  </a:lnTo>
                  <a:lnTo>
                    <a:pt x="370114" y="903514"/>
                  </a:lnTo>
                  <a:lnTo>
                    <a:pt x="348342" y="772885"/>
                  </a:lnTo>
                  <a:lnTo>
                    <a:pt x="468085" y="587828"/>
                  </a:lnTo>
                  <a:lnTo>
                    <a:pt x="478971" y="478971"/>
                  </a:lnTo>
                  <a:lnTo>
                    <a:pt x="283028" y="566057"/>
                  </a:lnTo>
                  <a:lnTo>
                    <a:pt x="206828" y="522514"/>
                  </a:lnTo>
                  <a:lnTo>
                    <a:pt x="413657" y="413657"/>
                  </a:lnTo>
                  <a:lnTo>
                    <a:pt x="413657" y="359228"/>
                  </a:lnTo>
                  <a:lnTo>
                    <a:pt x="293914" y="435428"/>
                  </a:lnTo>
                  <a:lnTo>
                    <a:pt x="185057" y="435428"/>
                  </a:lnTo>
                  <a:lnTo>
                    <a:pt x="0" y="359228"/>
                  </a:lnTo>
                  <a:lnTo>
                    <a:pt x="54428" y="293914"/>
                  </a:lnTo>
                  <a:close/>
                </a:path>
              </a:pathLst>
            </a:custGeom>
            <a:solidFill>
              <a:srgbClr val="FF0000">
                <a:alpha val="30196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cxnSp>
        <p:nvCxnSpPr>
          <p:cNvPr id="250" name="Straight Connector 249"/>
          <p:cNvCxnSpPr/>
          <p:nvPr/>
        </p:nvCxnSpPr>
        <p:spPr>
          <a:xfrm rot="16200000" flipH="1">
            <a:off x="2628900" y="4762500"/>
            <a:ext cx="1600200" cy="3048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rot="16200000" flipH="1">
            <a:off x="3086100" y="3848100"/>
            <a:ext cx="838200" cy="4572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ie 84"/>
          <p:cNvSpPr/>
          <p:nvPr/>
        </p:nvSpPr>
        <p:spPr>
          <a:xfrm rot="20460000">
            <a:off x="82903" y="2346775"/>
            <a:ext cx="3207076" cy="3207075"/>
          </a:xfrm>
          <a:prstGeom prst="pie">
            <a:avLst>
              <a:gd name="adj1" fmla="val 1388850"/>
              <a:gd name="adj2" fmla="val 519864"/>
            </a:avLst>
          </a:prstGeom>
          <a:solidFill>
            <a:srgbClr val="FFFF00">
              <a:alpha val="20000"/>
            </a:srgbClr>
          </a:solidFill>
          <a:ln w="38100">
            <a:solidFill>
              <a:srgbClr val="FF99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47" name="Pie 246"/>
          <p:cNvSpPr/>
          <p:nvPr/>
        </p:nvSpPr>
        <p:spPr>
          <a:xfrm rot="20460000">
            <a:off x="84379" y="2339698"/>
            <a:ext cx="3207076" cy="3207075"/>
          </a:xfrm>
          <a:prstGeom prst="pie">
            <a:avLst>
              <a:gd name="adj1" fmla="val 545403"/>
              <a:gd name="adj2" fmla="val 1400661"/>
            </a:avLst>
          </a:prstGeom>
          <a:solidFill>
            <a:srgbClr val="D60093">
              <a:alpha val="20000"/>
            </a:srgbClr>
          </a:solidFill>
          <a:ln w="38100">
            <a:solidFill>
              <a:srgbClr val="7030A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9" name="Group 82"/>
          <p:cNvGrpSpPr/>
          <p:nvPr/>
        </p:nvGrpSpPr>
        <p:grpSpPr>
          <a:xfrm>
            <a:off x="3810000" y="1447800"/>
            <a:ext cx="2514601" cy="1600200"/>
            <a:chOff x="2514600" y="3962400"/>
            <a:chExt cx="2770909" cy="1828800"/>
          </a:xfrm>
        </p:grpSpPr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2514600" y="3962400"/>
              <a:ext cx="2770909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8" name="TextBox 87"/>
            <p:cNvSpPr txBox="1"/>
            <p:nvPr/>
          </p:nvSpPr>
          <p:spPr>
            <a:xfrm>
              <a:off x="4343400" y="4225290"/>
              <a:ext cx="639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200" kern="1200" dirty="0">
                  <a:solidFill>
                    <a:srgbClr val="002060"/>
                  </a:solidFill>
                  <a:latin typeface="Calibri"/>
                  <a:ea typeface="+mn-ea"/>
                  <a:cs typeface="Arial"/>
                </a:rPr>
                <a:t>Athlete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419600" y="4495800"/>
              <a:ext cx="550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200" kern="1200" dirty="0">
                  <a:solidFill>
                    <a:srgbClr val="002060"/>
                  </a:solidFill>
                  <a:latin typeface="Calibri"/>
                  <a:ea typeface="+mn-ea"/>
                  <a:cs typeface="Arial"/>
                </a:rPr>
                <a:t>Horse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419600" y="4724400"/>
              <a:ext cx="527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200" kern="1200" dirty="0">
                  <a:solidFill>
                    <a:srgbClr val="002060"/>
                  </a:solidFill>
                  <a:latin typeface="Calibri"/>
                  <a:ea typeface="+mn-ea"/>
                  <a:cs typeface="Arial"/>
                </a:rPr>
                <a:t>Grass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465320" y="4942106"/>
              <a:ext cx="4551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200" kern="1200" dirty="0">
                  <a:solidFill>
                    <a:srgbClr val="002060"/>
                  </a:solidFill>
                  <a:latin typeface="Calibri"/>
                  <a:ea typeface="+mn-ea"/>
                  <a:cs typeface="Arial"/>
                </a:rPr>
                <a:t>Tree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360541" y="5356860"/>
              <a:ext cx="821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1200" kern="1200" dirty="0">
                  <a:solidFill>
                    <a:srgbClr val="002060"/>
                  </a:solidFill>
                  <a:latin typeface="Arial"/>
                  <a:ea typeface="+mn-ea"/>
                  <a:cs typeface="Arial" pitchFamily="34" charset="0"/>
                </a:rPr>
                <a:t>Saddle</a:t>
              </a:r>
            </a:p>
          </p:txBody>
        </p:sp>
        <p:pic>
          <p:nvPicPr>
            <p:cNvPr id="93" name="Picture 3" descr="Y:\backup\jia\work\projects\cvpr09\download\cluster\polo\01833.jpg"/>
            <p:cNvPicPr>
              <a:picLocks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2620518" y="4328922"/>
              <a:ext cx="1764792" cy="1298448"/>
            </a:xfrm>
            <a:prstGeom prst="rect">
              <a:avLst/>
            </a:prstGeom>
            <a:noFill/>
          </p:spPr>
        </p:pic>
        <p:sp>
          <p:nvSpPr>
            <p:cNvPr id="95" name="TextBox 94"/>
            <p:cNvSpPr txBox="1"/>
            <p:nvPr/>
          </p:nvSpPr>
          <p:spPr>
            <a:xfrm>
              <a:off x="4419600" y="5147846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200" kern="1200" dirty="0">
                  <a:solidFill>
                    <a:srgbClr val="002060"/>
                  </a:solidFill>
                  <a:latin typeface="Arial"/>
                  <a:ea typeface="+mn-ea"/>
                  <a:cs typeface="Arial"/>
                </a:rPr>
                <a:t>Wind</a:t>
              </a: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724400" y="335280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4800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+</a:t>
            </a:r>
          </a:p>
        </p:txBody>
      </p:sp>
      <p:cxnSp>
        <p:nvCxnSpPr>
          <p:cNvPr id="98" name="Straight Arrow Connector 97"/>
          <p:cNvCxnSpPr>
            <a:stCxn id="87" idx="3"/>
            <a:endCxn id="111" idx="2"/>
          </p:cNvCxnSpPr>
          <p:nvPr/>
        </p:nvCxnSpPr>
        <p:spPr>
          <a:xfrm>
            <a:off x="6324601" y="2247900"/>
            <a:ext cx="761999" cy="76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48" idx="0"/>
            <a:endCxn id="111" idx="4"/>
          </p:cNvCxnSpPr>
          <p:nvPr/>
        </p:nvCxnSpPr>
        <p:spPr>
          <a:xfrm rot="5400000" flipH="1" flipV="1">
            <a:off x="6381750" y="2800350"/>
            <a:ext cx="1676400" cy="171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7086600" y="1828800"/>
            <a:ext cx="1981200" cy="990600"/>
          </a:xfrm>
          <a:prstGeom prst="ellipse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Generative</a:t>
            </a:r>
          </a:p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Model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752600" y="152400"/>
            <a:ext cx="723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800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itchFamily="66" charset="0"/>
                <a:ea typeface="+mn-ea"/>
                <a:cs typeface="Arial" pitchFamily="34" charset="0"/>
              </a:rPr>
              <a:t>Auto</a:t>
            </a:r>
            <a:r>
              <a:rPr lang="en-US" sz="2800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-</a:t>
            </a:r>
            <a:r>
              <a:rPr lang="en-US" sz="2800" kern="1200" dirty="0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rPr>
              <a:t>semi-supervised learning:</a:t>
            </a:r>
            <a:r>
              <a:rPr lang="en-US" sz="2800" kern="1200" dirty="0">
                <a:solidFill>
                  <a:srgbClr val="000000"/>
                </a:solidFill>
                <a:latin typeface="Tekton Pro" pitchFamily="34" charset="0"/>
                <a:ea typeface="+mn-ea"/>
                <a:cs typeface="Arial" pitchFamily="34" charset="0"/>
              </a:rPr>
              <a:t> </a:t>
            </a:r>
          </a:p>
          <a:p>
            <a:pPr algn="ctr" rtl="0"/>
            <a:r>
              <a:rPr lang="en-US" sz="2000" kern="1200" dirty="0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rPr>
              <a:t>Small # of initialized images + Large # of uninitialized images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3540196" y="2971800"/>
            <a:ext cx="301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rPr>
              <a:t>Large # of uninitialized images</a:t>
            </a:r>
            <a:endParaRPr lang="en-US" kern="1200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928198" y="5955268"/>
            <a:ext cx="2768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Calibri" pitchFamily="34" charset="0"/>
                <a:ea typeface="+mn-ea"/>
                <a:cs typeface="Arial" pitchFamily="34" charset="0"/>
              </a:rPr>
              <a:t>Small # of initialized images</a:t>
            </a:r>
            <a:endParaRPr lang="en-US" kern="1200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5029200" y="6519863"/>
            <a:ext cx="414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L-J Li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R. </a:t>
            </a:r>
            <a:r>
              <a:rPr lang="en-US" sz="1600" i="1" kern="1200" dirty="0" err="1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Socher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L. </a:t>
            </a:r>
            <a:r>
              <a:rPr lang="en-US" sz="1600" i="1" kern="1200" dirty="0" err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CVPR, 2009</a:t>
            </a:r>
            <a:endParaRPr lang="en-US" sz="1600" i="1" kern="1200" dirty="0">
              <a:solidFill>
                <a:srgbClr val="00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0" y="76200"/>
            <a:ext cx="1447800" cy="1249978"/>
            <a:chOff x="0" y="76200"/>
            <a:chExt cx="1447800" cy="1249978"/>
          </a:xfrm>
        </p:grpSpPr>
        <p:pic>
          <p:nvPicPr>
            <p:cNvPr id="3" name="Picture 3"/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76200"/>
              <a:ext cx="1143000" cy="89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0" y="926068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000" b="1" kern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n-ea"/>
                  <a:cs typeface="Arial"/>
                </a:rPr>
                <a:t>Total Scene</a:t>
              </a:r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 bwMode="auto">
          <a:xfrm>
            <a:off x="1676400" y="228600"/>
            <a:ext cx="7239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 fontScale="55000" lnSpcReduction="20000"/>
          </a:bodyPr>
          <a:lstStyle/>
          <a:p>
            <a:pPr algn="ctr" rtl="0">
              <a:defRPr/>
            </a:pPr>
            <a:r>
              <a:rPr lang="en-US" sz="5800" dirty="0">
                <a:latin typeface="Calibri" pitchFamily="34" charset="0"/>
                <a:ea typeface="+mn-ea"/>
                <a:cs typeface="Arial"/>
              </a:rPr>
              <a:t>Our model: a hierarchical representation of the image and its semantic contents</a:t>
            </a:r>
            <a:endParaRPr lang="en-US" sz="4200" dirty="0">
              <a:solidFill>
                <a:srgbClr val="FF0000"/>
              </a:solidFill>
              <a:latin typeface="Calibri" pitchFamily="34" charset="0"/>
              <a:ea typeface="+mn-ea"/>
              <a:cs typeface="Arial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39691"/>
          <a:stretch>
            <a:fillRect/>
          </a:stretch>
        </p:blipFill>
        <p:spPr bwMode="auto">
          <a:xfrm>
            <a:off x="244475" y="2133600"/>
            <a:ext cx="17367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 44"/>
          <p:cNvGrpSpPr/>
          <p:nvPr/>
        </p:nvGrpSpPr>
        <p:grpSpPr>
          <a:xfrm>
            <a:off x="6380329" y="1066800"/>
            <a:ext cx="2458871" cy="1320463"/>
            <a:chOff x="6380329" y="2514600"/>
            <a:chExt cx="2458871" cy="1320463"/>
          </a:xfrm>
        </p:grpSpPr>
        <p:sp>
          <p:nvSpPr>
            <p:cNvPr id="9" name="TextBox 8"/>
            <p:cNvSpPr txBox="1"/>
            <p:nvPr/>
          </p:nvSpPr>
          <p:spPr>
            <a:xfrm>
              <a:off x="7904329" y="2514600"/>
              <a:ext cx="9348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Class: </a:t>
              </a:r>
              <a:r>
                <a:rPr lang="en-US" sz="14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Polo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8056730" y="2819400"/>
              <a:ext cx="581596" cy="1015663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rtl="0"/>
              <a:r>
                <a:rPr lang="en-US" sz="1000" kern="1200" dirty="0">
                  <a:solidFill>
                    <a:srgbClr val="FF33CC"/>
                  </a:solidFill>
                  <a:latin typeface="Arial" pitchFamily="34" charset="0"/>
                  <a:ea typeface="+mn-ea"/>
                  <a:cs typeface="Arial" pitchFamily="34" charset="0"/>
                </a:rPr>
                <a:t>Athlete</a:t>
              </a:r>
            </a:p>
            <a:p>
              <a:pPr algn="l" rtl="0"/>
              <a:r>
                <a:rPr lang="en-US" sz="10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rPr>
                <a:t>Horse</a:t>
              </a:r>
            </a:p>
            <a:p>
              <a:pPr algn="l" rtl="0"/>
              <a:r>
                <a:rPr lang="en-US" sz="1000" kern="1200" dirty="0">
                  <a:solidFill>
                    <a:srgbClr val="66FF33"/>
                  </a:solidFill>
                  <a:latin typeface="Arial" pitchFamily="34" charset="0"/>
                  <a:ea typeface="+mn-ea"/>
                  <a:cs typeface="Arial" pitchFamily="34" charset="0"/>
                </a:rPr>
                <a:t>Grass</a:t>
              </a:r>
            </a:p>
            <a:p>
              <a:pPr algn="l" rtl="0"/>
              <a:r>
                <a:rPr lang="en-US" sz="1000" kern="1200" dirty="0">
                  <a:solidFill>
                    <a:srgbClr val="0066FF"/>
                  </a:solidFill>
                  <a:latin typeface="Arial" pitchFamily="34" charset="0"/>
                  <a:ea typeface="+mn-ea"/>
                  <a:cs typeface="Arial" pitchFamily="34" charset="0"/>
                </a:rPr>
                <a:t>Trees</a:t>
              </a:r>
            </a:p>
            <a:p>
              <a:pPr algn="l" rtl="0"/>
              <a:r>
                <a:rPr lang="en-US" sz="1000" kern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itchFamily="34" charset="0"/>
                  <a:ea typeface="+mn-ea"/>
                  <a:cs typeface="Arial" pitchFamily="34" charset="0"/>
                </a:rPr>
                <a:t>Sky</a:t>
              </a:r>
            </a:p>
            <a:p>
              <a:pPr algn="l" rtl="0"/>
              <a:r>
                <a:rPr lang="en-US" sz="1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Saddle</a:t>
              </a:r>
            </a:p>
          </p:txBody>
        </p:sp>
        <p:grpSp>
          <p:nvGrpSpPr>
            <p:cNvPr id="29" name="Group 27"/>
            <p:cNvGrpSpPr/>
            <p:nvPr/>
          </p:nvGrpSpPr>
          <p:grpSpPr>
            <a:xfrm>
              <a:off x="6380329" y="2635952"/>
              <a:ext cx="1562204" cy="1174048"/>
              <a:chOff x="1066800" y="2109689"/>
              <a:chExt cx="4328653" cy="3253127"/>
            </a:xfrm>
          </p:grpSpPr>
          <p:pic>
            <p:nvPicPr>
              <p:cNvPr id="7" name="Picture 2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86256" y="2123209"/>
                <a:ext cx="4297680" cy="3218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086256" y="2132734"/>
                <a:ext cx="4297680" cy="32186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83455" y="2132735"/>
                <a:ext cx="4295572" cy="3219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410028" y="31324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43428" y="38182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67228" y="32848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705428" y="3818278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86428" y="4046877"/>
                <a:ext cx="511864" cy="852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endParaRPr lang="en-US" sz="1400" kern="1200" dirty="0">
                  <a:solidFill>
                    <a:srgbClr val="FF0066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pic>
            <p:nvPicPr>
              <p:cNvPr id="16" name="Picture 3" descr="Y:\for_Barry\alipr\polo\00540.jpg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084148" y="2123209"/>
                <a:ext cx="4297680" cy="3227832"/>
              </a:xfrm>
              <a:prstGeom prst="rect">
                <a:avLst/>
              </a:prstGeom>
              <a:noFill/>
            </p:spPr>
          </p:pic>
          <p:sp>
            <p:nvSpPr>
              <p:cNvPr id="17" name="Freeform 16"/>
              <p:cNvSpPr/>
              <p:nvPr/>
            </p:nvSpPr>
            <p:spPr>
              <a:xfrm>
                <a:off x="1074557" y="2115874"/>
                <a:ext cx="3865667" cy="585873"/>
              </a:xfrm>
              <a:custGeom>
                <a:avLst/>
                <a:gdLst>
                  <a:gd name="connsiteX0" fmla="*/ 10951 w 3865667"/>
                  <a:gd name="connsiteY0" fmla="*/ 10951 h 585873"/>
                  <a:gd name="connsiteX1" fmla="*/ 3849241 w 3865667"/>
                  <a:gd name="connsiteY1" fmla="*/ 0 h 585873"/>
                  <a:gd name="connsiteX2" fmla="*/ 3767109 w 3865667"/>
                  <a:gd name="connsiteY2" fmla="*/ 54755 h 585873"/>
                  <a:gd name="connsiteX3" fmla="*/ 3865667 w 3865667"/>
                  <a:gd name="connsiteY3" fmla="*/ 164264 h 585873"/>
                  <a:gd name="connsiteX4" fmla="*/ 3657600 w 3865667"/>
                  <a:gd name="connsiteY4" fmla="*/ 114985 h 585873"/>
                  <a:gd name="connsiteX5" fmla="*/ 3438582 w 3865667"/>
                  <a:gd name="connsiteY5" fmla="*/ 125936 h 585873"/>
                  <a:gd name="connsiteX6" fmla="*/ 3214089 w 3865667"/>
                  <a:gd name="connsiteY6" fmla="*/ 114985 h 585873"/>
                  <a:gd name="connsiteX7" fmla="*/ 2989595 w 3865667"/>
                  <a:gd name="connsiteY7" fmla="*/ 104034 h 585873"/>
                  <a:gd name="connsiteX8" fmla="*/ 2825332 w 3865667"/>
                  <a:gd name="connsiteY8" fmla="*/ 180690 h 585873"/>
                  <a:gd name="connsiteX9" fmla="*/ 2721298 w 3865667"/>
                  <a:gd name="connsiteY9" fmla="*/ 240920 h 585873"/>
                  <a:gd name="connsiteX10" fmla="*/ 2529657 w 3865667"/>
                  <a:gd name="connsiteY10" fmla="*/ 158788 h 585873"/>
                  <a:gd name="connsiteX11" fmla="*/ 2414673 w 3865667"/>
                  <a:gd name="connsiteY11" fmla="*/ 191641 h 585873"/>
                  <a:gd name="connsiteX12" fmla="*/ 2338017 w 3865667"/>
                  <a:gd name="connsiteY12" fmla="*/ 153313 h 585873"/>
                  <a:gd name="connsiteX13" fmla="*/ 2217557 w 3865667"/>
                  <a:gd name="connsiteY13" fmla="*/ 186166 h 585873"/>
                  <a:gd name="connsiteX14" fmla="*/ 2173753 w 3865667"/>
                  <a:gd name="connsiteY14" fmla="*/ 213543 h 585873"/>
                  <a:gd name="connsiteX15" fmla="*/ 2140900 w 3865667"/>
                  <a:gd name="connsiteY15" fmla="*/ 153313 h 585873"/>
                  <a:gd name="connsiteX16" fmla="*/ 1774045 w 3865667"/>
                  <a:gd name="connsiteY16" fmla="*/ 158788 h 585873"/>
                  <a:gd name="connsiteX17" fmla="*/ 1686438 w 3865667"/>
                  <a:gd name="connsiteY17" fmla="*/ 268297 h 585873"/>
                  <a:gd name="connsiteX18" fmla="*/ 1637159 w 3865667"/>
                  <a:gd name="connsiteY18" fmla="*/ 372331 h 585873"/>
                  <a:gd name="connsiteX19" fmla="*/ 1653586 w 3865667"/>
                  <a:gd name="connsiteY19" fmla="*/ 421610 h 585873"/>
                  <a:gd name="connsiteX20" fmla="*/ 1587880 w 3865667"/>
                  <a:gd name="connsiteY20" fmla="*/ 443512 h 585873"/>
                  <a:gd name="connsiteX21" fmla="*/ 1555027 w 3865667"/>
                  <a:gd name="connsiteY21" fmla="*/ 334003 h 585873"/>
                  <a:gd name="connsiteX22" fmla="*/ 1450994 w 3865667"/>
                  <a:gd name="connsiteY22" fmla="*/ 257346 h 585873"/>
                  <a:gd name="connsiteX23" fmla="*/ 1314108 w 3865667"/>
                  <a:gd name="connsiteY23" fmla="*/ 268297 h 585873"/>
                  <a:gd name="connsiteX24" fmla="*/ 1253878 w 3865667"/>
                  <a:gd name="connsiteY24" fmla="*/ 246396 h 585873"/>
                  <a:gd name="connsiteX25" fmla="*/ 1204599 w 3865667"/>
                  <a:gd name="connsiteY25" fmla="*/ 229969 h 585873"/>
                  <a:gd name="connsiteX26" fmla="*/ 1193648 w 3865667"/>
                  <a:gd name="connsiteY26" fmla="*/ 273773 h 585873"/>
                  <a:gd name="connsiteX27" fmla="*/ 1231976 w 3865667"/>
                  <a:gd name="connsiteY27" fmla="*/ 323052 h 585873"/>
                  <a:gd name="connsiteX28" fmla="*/ 1182697 w 3865667"/>
                  <a:gd name="connsiteY28" fmla="*/ 465413 h 585873"/>
                  <a:gd name="connsiteX29" fmla="*/ 1106041 w 3865667"/>
                  <a:gd name="connsiteY29" fmla="*/ 459938 h 585873"/>
                  <a:gd name="connsiteX30" fmla="*/ 1067712 w 3865667"/>
                  <a:gd name="connsiteY30" fmla="*/ 498266 h 585873"/>
                  <a:gd name="connsiteX31" fmla="*/ 1012958 w 3865667"/>
                  <a:gd name="connsiteY31" fmla="*/ 454463 h 585873"/>
                  <a:gd name="connsiteX32" fmla="*/ 985581 w 3865667"/>
                  <a:gd name="connsiteY32" fmla="*/ 514693 h 585873"/>
                  <a:gd name="connsiteX33" fmla="*/ 876072 w 3865667"/>
                  <a:gd name="connsiteY33" fmla="*/ 432561 h 585873"/>
                  <a:gd name="connsiteX34" fmla="*/ 848694 w 3865667"/>
                  <a:gd name="connsiteY34" fmla="*/ 454463 h 585873"/>
                  <a:gd name="connsiteX35" fmla="*/ 772038 w 3865667"/>
                  <a:gd name="connsiteY35" fmla="*/ 388757 h 585873"/>
                  <a:gd name="connsiteX36" fmla="*/ 678956 w 3865667"/>
                  <a:gd name="connsiteY36" fmla="*/ 558496 h 585873"/>
                  <a:gd name="connsiteX37" fmla="*/ 673480 w 3865667"/>
                  <a:gd name="connsiteY37" fmla="*/ 585873 h 585873"/>
                  <a:gd name="connsiteX38" fmla="*/ 580397 w 3865667"/>
                  <a:gd name="connsiteY38" fmla="*/ 509217 h 585873"/>
                  <a:gd name="connsiteX39" fmla="*/ 487315 w 3865667"/>
                  <a:gd name="connsiteY39" fmla="*/ 536594 h 585873"/>
                  <a:gd name="connsiteX40" fmla="*/ 443511 w 3865667"/>
                  <a:gd name="connsiteY40" fmla="*/ 536594 h 585873"/>
                  <a:gd name="connsiteX41" fmla="*/ 399708 w 3865667"/>
                  <a:gd name="connsiteY41" fmla="*/ 558496 h 585873"/>
                  <a:gd name="connsiteX42" fmla="*/ 361380 w 3865667"/>
                  <a:gd name="connsiteY42" fmla="*/ 542070 h 585873"/>
                  <a:gd name="connsiteX43" fmla="*/ 317576 w 3865667"/>
                  <a:gd name="connsiteY43" fmla="*/ 563972 h 585873"/>
                  <a:gd name="connsiteX44" fmla="*/ 235444 w 3865667"/>
                  <a:gd name="connsiteY44" fmla="*/ 569447 h 585873"/>
                  <a:gd name="connsiteX45" fmla="*/ 202592 w 3865667"/>
                  <a:gd name="connsiteY45" fmla="*/ 536594 h 585873"/>
                  <a:gd name="connsiteX46" fmla="*/ 153312 w 3865667"/>
                  <a:gd name="connsiteY46" fmla="*/ 531119 h 585873"/>
                  <a:gd name="connsiteX47" fmla="*/ 71181 w 3865667"/>
                  <a:gd name="connsiteY47" fmla="*/ 498266 h 585873"/>
                  <a:gd name="connsiteX48" fmla="*/ 27377 w 3865667"/>
                  <a:gd name="connsiteY48" fmla="*/ 525643 h 585873"/>
                  <a:gd name="connsiteX49" fmla="*/ 0 w 3865667"/>
                  <a:gd name="connsiteY49" fmla="*/ 514693 h 585873"/>
                  <a:gd name="connsiteX50" fmla="*/ 10951 w 3865667"/>
                  <a:gd name="connsiteY50" fmla="*/ 10951 h 58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865667" h="585873">
                    <a:moveTo>
                      <a:pt x="10951" y="10951"/>
                    </a:moveTo>
                    <a:lnTo>
                      <a:pt x="3849241" y="0"/>
                    </a:lnTo>
                    <a:lnTo>
                      <a:pt x="3767109" y="54755"/>
                    </a:lnTo>
                    <a:lnTo>
                      <a:pt x="3865667" y="164264"/>
                    </a:lnTo>
                    <a:lnTo>
                      <a:pt x="3657600" y="114985"/>
                    </a:lnTo>
                    <a:lnTo>
                      <a:pt x="3438582" y="125936"/>
                    </a:lnTo>
                    <a:lnTo>
                      <a:pt x="3214089" y="114985"/>
                    </a:lnTo>
                    <a:lnTo>
                      <a:pt x="2989595" y="104034"/>
                    </a:lnTo>
                    <a:lnTo>
                      <a:pt x="2825332" y="180690"/>
                    </a:lnTo>
                    <a:lnTo>
                      <a:pt x="2721298" y="240920"/>
                    </a:lnTo>
                    <a:lnTo>
                      <a:pt x="2529657" y="158788"/>
                    </a:lnTo>
                    <a:cubicBezTo>
                      <a:pt x="2418400" y="192165"/>
                      <a:pt x="2458258" y="191641"/>
                      <a:pt x="2414673" y="191641"/>
                    </a:cubicBezTo>
                    <a:lnTo>
                      <a:pt x="2338017" y="153313"/>
                    </a:lnTo>
                    <a:lnTo>
                      <a:pt x="2217557" y="186166"/>
                    </a:lnTo>
                    <a:cubicBezTo>
                      <a:pt x="2176343" y="227380"/>
                      <a:pt x="2187310" y="240654"/>
                      <a:pt x="2173753" y="213543"/>
                    </a:cubicBezTo>
                    <a:lnTo>
                      <a:pt x="2140900" y="153313"/>
                    </a:lnTo>
                    <a:lnTo>
                      <a:pt x="1774045" y="158788"/>
                    </a:lnTo>
                    <a:lnTo>
                      <a:pt x="1686438" y="268297"/>
                    </a:lnTo>
                    <a:lnTo>
                      <a:pt x="1637159" y="372331"/>
                    </a:lnTo>
                    <a:lnTo>
                      <a:pt x="1653586" y="421610"/>
                    </a:lnTo>
                    <a:lnTo>
                      <a:pt x="1587880" y="443512"/>
                    </a:lnTo>
                    <a:lnTo>
                      <a:pt x="1555027" y="334003"/>
                    </a:lnTo>
                    <a:lnTo>
                      <a:pt x="1450994" y="257346"/>
                    </a:lnTo>
                    <a:lnTo>
                      <a:pt x="1314108" y="268297"/>
                    </a:lnTo>
                    <a:cubicBezTo>
                      <a:pt x="1252117" y="251391"/>
                      <a:pt x="1253878" y="272681"/>
                      <a:pt x="1253878" y="246396"/>
                    </a:cubicBezTo>
                    <a:lnTo>
                      <a:pt x="1204599" y="229969"/>
                    </a:lnTo>
                    <a:cubicBezTo>
                      <a:pt x="1198897" y="275584"/>
                      <a:pt x="1213838" y="273773"/>
                      <a:pt x="1193648" y="273773"/>
                    </a:cubicBezTo>
                    <a:lnTo>
                      <a:pt x="1231976" y="323052"/>
                    </a:lnTo>
                    <a:lnTo>
                      <a:pt x="1182697" y="465413"/>
                    </a:lnTo>
                    <a:lnTo>
                      <a:pt x="1106041" y="459938"/>
                    </a:lnTo>
                    <a:lnTo>
                      <a:pt x="1067712" y="498266"/>
                    </a:lnTo>
                    <a:lnTo>
                      <a:pt x="1012958" y="454463"/>
                    </a:lnTo>
                    <a:lnTo>
                      <a:pt x="985581" y="514693"/>
                    </a:lnTo>
                    <a:lnTo>
                      <a:pt x="876072" y="432561"/>
                    </a:lnTo>
                    <a:lnTo>
                      <a:pt x="848694" y="454463"/>
                    </a:lnTo>
                    <a:lnTo>
                      <a:pt x="772038" y="388757"/>
                    </a:lnTo>
                    <a:lnTo>
                      <a:pt x="678956" y="558496"/>
                    </a:lnTo>
                    <a:lnTo>
                      <a:pt x="673480" y="585873"/>
                    </a:lnTo>
                    <a:lnTo>
                      <a:pt x="580397" y="509217"/>
                    </a:lnTo>
                    <a:lnTo>
                      <a:pt x="487315" y="536594"/>
                    </a:lnTo>
                    <a:lnTo>
                      <a:pt x="443511" y="536594"/>
                    </a:lnTo>
                    <a:cubicBezTo>
                      <a:pt x="397999" y="553662"/>
                      <a:pt x="399708" y="537427"/>
                      <a:pt x="399708" y="558496"/>
                    </a:cubicBezTo>
                    <a:cubicBezTo>
                      <a:pt x="365223" y="541254"/>
                      <a:pt x="379099" y="542070"/>
                      <a:pt x="361380" y="542070"/>
                    </a:cubicBezTo>
                    <a:lnTo>
                      <a:pt x="317576" y="563972"/>
                    </a:lnTo>
                    <a:cubicBezTo>
                      <a:pt x="239099" y="569577"/>
                      <a:pt x="266537" y="569447"/>
                      <a:pt x="235444" y="569447"/>
                    </a:cubicBezTo>
                    <a:lnTo>
                      <a:pt x="202592" y="536594"/>
                    </a:lnTo>
                    <a:lnTo>
                      <a:pt x="153312" y="531119"/>
                    </a:lnTo>
                    <a:lnTo>
                      <a:pt x="71181" y="498266"/>
                    </a:lnTo>
                    <a:lnTo>
                      <a:pt x="27377" y="525643"/>
                    </a:lnTo>
                    <a:lnTo>
                      <a:pt x="0" y="514693"/>
                    </a:lnTo>
                    <a:lnTo>
                      <a:pt x="10951" y="10951"/>
                    </a:lnTo>
                    <a:close/>
                  </a:path>
                </a:pathLst>
              </a:custGeom>
              <a:solidFill>
                <a:srgbClr val="7030A0">
                  <a:alpha val="20000"/>
                </a:srgbClr>
              </a:solidFill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1069848" y="3156210"/>
                <a:ext cx="4325605" cy="2206606"/>
              </a:xfrm>
              <a:custGeom>
                <a:avLst/>
                <a:gdLst>
                  <a:gd name="connsiteX0" fmla="*/ 16426 w 4325605"/>
                  <a:gd name="connsiteY0" fmla="*/ 49279 h 2206606"/>
                  <a:gd name="connsiteX1" fmla="*/ 4325605 w 4325605"/>
                  <a:gd name="connsiteY1" fmla="*/ 0 h 2206606"/>
                  <a:gd name="connsiteX2" fmla="*/ 4320129 w 4325605"/>
                  <a:gd name="connsiteY2" fmla="*/ 2206606 h 2206606"/>
                  <a:gd name="connsiteX3" fmla="*/ 0 w 4325605"/>
                  <a:gd name="connsiteY3" fmla="*/ 2195655 h 2206606"/>
                  <a:gd name="connsiteX4" fmla="*/ 16426 w 4325605"/>
                  <a:gd name="connsiteY4" fmla="*/ 49279 h 220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5605" h="2206606">
                    <a:moveTo>
                      <a:pt x="16426" y="49279"/>
                    </a:moveTo>
                    <a:lnTo>
                      <a:pt x="4325605" y="0"/>
                    </a:lnTo>
                    <a:cubicBezTo>
                      <a:pt x="4323780" y="735535"/>
                      <a:pt x="4321954" y="1471071"/>
                      <a:pt x="4320129" y="2206606"/>
                    </a:cubicBezTo>
                    <a:lnTo>
                      <a:pt x="0" y="2195655"/>
                    </a:lnTo>
                    <a:lnTo>
                      <a:pt x="16426" y="49279"/>
                    </a:lnTo>
                    <a:close/>
                  </a:path>
                </a:pathLst>
              </a:custGeom>
              <a:solidFill>
                <a:srgbClr val="FFFF00">
                  <a:alpha val="20000"/>
                </a:srgbClr>
              </a:solidFill>
              <a:ln w="57150">
                <a:solidFill>
                  <a:srgbClr val="66FF3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142999" y="2109689"/>
                <a:ext cx="1044687" cy="63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900" kern="12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Sky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11614" y="2438400"/>
                <a:ext cx="1315633" cy="724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050" kern="1200" dirty="0">
                    <a:solidFill>
                      <a:srgbClr val="00B0F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Tree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180283" y="4133121"/>
                <a:ext cx="1457768" cy="682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000" kern="1200" dirty="0">
                    <a:solidFill>
                      <a:srgbClr val="66FF33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Grass</a:t>
                </a:r>
                <a:endParaRPr lang="en-US" sz="900" kern="1200" dirty="0">
                  <a:solidFill>
                    <a:srgbClr val="66FF33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1066800" y="2121350"/>
                <a:ext cx="4309179" cy="1051286"/>
              </a:xfrm>
              <a:custGeom>
                <a:avLst/>
                <a:gdLst>
                  <a:gd name="connsiteX0" fmla="*/ 10951 w 4309179"/>
                  <a:gd name="connsiteY0" fmla="*/ 558496 h 1051286"/>
                  <a:gd name="connsiteX1" fmla="*/ 87608 w 4309179"/>
                  <a:gd name="connsiteY1" fmla="*/ 520167 h 1051286"/>
                  <a:gd name="connsiteX2" fmla="*/ 235445 w 4309179"/>
                  <a:gd name="connsiteY2" fmla="*/ 591348 h 1051286"/>
                  <a:gd name="connsiteX3" fmla="*/ 394233 w 4309179"/>
                  <a:gd name="connsiteY3" fmla="*/ 569446 h 1051286"/>
                  <a:gd name="connsiteX4" fmla="*/ 596824 w 4309179"/>
                  <a:gd name="connsiteY4" fmla="*/ 525643 h 1051286"/>
                  <a:gd name="connsiteX5" fmla="*/ 673481 w 4309179"/>
                  <a:gd name="connsiteY5" fmla="*/ 602299 h 1051286"/>
                  <a:gd name="connsiteX6" fmla="*/ 777514 w 4309179"/>
                  <a:gd name="connsiteY6" fmla="*/ 410658 h 1051286"/>
                  <a:gd name="connsiteX7" fmla="*/ 881548 w 4309179"/>
                  <a:gd name="connsiteY7" fmla="*/ 487315 h 1051286"/>
                  <a:gd name="connsiteX8" fmla="*/ 919876 w 4309179"/>
                  <a:gd name="connsiteY8" fmla="*/ 481839 h 1051286"/>
                  <a:gd name="connsiteX9" fmla="*/ 1012959 w 4309179"/>
                  <a:gd name="connsiteY9" fmla="*/ 553020 h 1051286"/>
                  <a:gd name="connsiteX10" fmla="*/ 1034860 w 4309179"/>
                  <a:gd name="connsiteY10" fmla="*/ 498266 h 1051286"/>
                  <a:gd name="connsiteX11" fmla="*/ 1084139 w 4309179"/>
                  <a:gd name="connsiteY11" fmla="*/ 509217 h 1051286"/>
                  <a:gd name="connsiteX12" fmla="*/ 1182697 w 4309179"/>
                  <a:gd name="connsiteY12" fmla="*/ 487315 h 1051286"/>
                  <a:gd name="connsiteX13" fmla="*/ 1292206 w 4309179"/>
                  <a:gd name="connsiteY13" fmla="*/ 312100 h 1051286"/>
                  <a:gd name="connsiteX14" fmla="*/ 1248403 w 4309179"/>
                  <a:gd name="connsiteY14" fmla="*/ 257346 h 1051286"/>
                  <a:gd name="connsiteX15" fmla="*/ 1456470 w 4309179"/>
                  <a:gd name="connsiteY15" fmla="*/ 290199 h 1051286"/>
                  <a:gd name="connsiteX16" fmla="*/ 1555028 w 4309179"/>
                  <a:gd name="connsiteY16" fmla="*/ 344953 h 1051286"/>
                  <a:gd name="connsiteX17" fmla="*/ 1576930 w 4309179"/>
                  <a:gd name="connsiteY17" fmla="*/ 459937 h 1051286"/>
                  <a:gd name="connsiteX18" fmla="*/ 1691914 w 4309179"/>
                  <a:gd name="connsiteY18" fmla="*/ 432560 h 1051286"/>
                  <a:gd name="connsiteX19" fmla="*/ 1686439 w 4309179"/>
                  <a:gd name="connsiteY19" fmla="*/ 361379 h 1051286"/>
                  <a:gd name="connsiteX20" fmla="*/ 1680963 w 4309179"/>
                  <a:gd name="connsiteY20" fmla="*/ 355904 h 1051286"/>
                  <a:gd name="connsiteX21" fmla="*/ 1795948 w 4309179"/>
                  <a:gd name="connsiteY21" fmla="*/ 175214 h 1051286"/>
                  <a:gd name="connsiteX22" fmla="*/ 2113524 w 4309179"/>
                  <a:gd name="connsiteY22" fmla="*/ 175214 h 1051286"/>
                  <a:gd name="connsiteX23" fmla="*/ 2179229 w 4309179"/>
                  <a:gd name="connsiteY23" fmla="*/ 251870 h 1051286"/>
                  <a:gd name="connsiteX24" fmla="*/ 2244935 w 4309179"/>
                  <a:gd name="connsiteY24" fmla="*/ 191640 h 1051286"/>
                  <a:gd name="connsiteX25" fmla="*/ 2348968 w 4309179"/>
                  <a:gd name="connsiteY25" fmla="*/ 180690 h 1051286"/>
                  <a:gd name="connsiteX26" fmla="*/ 2420149 w 4309179"/>
                  <a:gd name="connsiteY26" fmla="*/ 219018 h 1051286"/>
                  <a:gd name="connsiteX27" fmla="*/ 2551560 w 4309179"/>
                  <a:gd name="connsiteY27" fmla="*/ 169739 h 1051286"/>
                  <a:gd name="connsiteX28" fmla="*/ 2699397 w 4309179"/>
                  <a:gd name="connsiteY28" fmla="*/ 257346 h 1051286"/>
                  <a:gd name="connsiteX29" fmla="*/ 2754151 w 4309179"/>
                  <a:gd name="connsiteY29" fmla="*/ 268297 h 1051286"/>
                  <a:gd name="connsiteX30" fmla="*/ 3000547 w 4309179"/>
                  <a:gd name="connsiteY30" fmla="*/ 120460 h 1051286"/>
                  <a:gd name="connsiteX31" fmla="*/ 3674027 w 4309179"/>
                  <a:gd name="connsiteY31" fmla="*/ 136886 h 1051286"/>
                  <a:gd name="connsiteX32" fmla="*/ 3893045 w 4309179"/>
                  <a:gd name="connsiteY32" fmla="*/ 175214 h 1051286"/>
                  <a:gd name="connsiteX33" fmla="*/ 3887569 w 4309179"/>
                  <a:gd name="connsiteY33" fmla="*/ 120460 h 1051286"/>
                  <a:gd name="connsiteX34" fmla="*/ 3816388 w 4309179"/>
                  <a:gd name="connsiteY34" fmla="*/ 38328 h 1051286"/>
                  <a:gd name="connsiteX35" fmla="*/ 3887569 w 4309179"/>
                  <a:gd name="connsiteY35" fmla="*/ 0 h 1051286"/>
                  <a:gd name="connsiteX36" fmla="*/ 4309179 w 4309179"/>
                  <a:gd name="connsiteY36" fmla="*/ 0 h 1051286"/>
                  <a:gd name="connsiteX37" fmla="*/ 4309179 w 4309179"/>
                  <a:gd name="connsiteY37" fmla="*/ 1018433 h 1051286"/>
                  <a:gd name="connsiteX38" fmla="*/ 0 w 4309179"/>
                  <a:gd name="connsiteY38" fmla="*/ 1051286 h 1051286"/>
                  <a:gd name="connsiteX39" fmla="*/ 10951 w 4309179"/>
                  <a:gd name="connsiteY39" fmla="*/ 558496 h 105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309179" h="1051286">
                    <a:moveTo>
                      <a:pt x="10951" y="558496"/>
                    </a:moveTo>
                    <a:lnTo>
                      <a:pt x="87608" y="520167"/>
                    </a:lnTo>
                    <a:lnTo>
                      <a:pt x="235445" y="591348"/>
                    </a:lnTo>
                    <a:lnTo>
                      <a:pt x="394233" y="569446"/>
                    </a:lnTo>
                    <a:lnTo>
                      <a:pt x="596824" y="525643"/>
                    </a:lnTo>
                    <a:lnTo>
                      <a:pt x="673481" y="602299"/>
                    </a:lnTo>
                    <a:lnTo>
                      <a:pt x="777514" y="410658"/>
                    </a:lnTo>
                    <a:lnTo>
                      <a:pt x="881548" y="487315"/>
                    </a:lnTo>
                    <a:cubicBezTo>
                      <a:pt x="916200" y="481539"/>
                      <a:pt x="903298" y="481839"/>
                      <a:pt x="919876" y="481839"/>
                    </a:cubicBezTo>
                    <a:lnTo>
                      <a:pt x="1012959" y="553020"/>
                    </a:lnTo>
                    <a:lnTo>
                      <a:pt x="1034860" y="498266"/>
                    </a:lnTo>
                    <a:lnTo>
                      <a:pt x="1084139" y="509217"/>
                    </a:lnTo>
                    <a:lnTo>
                      <a:pt x="1182697" y="487315"/>
                    </a:lnTo>
                    <a:lnTo>
                      <a:pt x="1292206" y="312100"/>
                    </a:lnTo>
                    <a:lnTo>
                      <a:pt x="1248403" y="257346"/>
                    </a:lnTo>
                    <a:lnTo>
                      <a:pt x="1456470" y="290199"/>
                    </a:lnTo>
                    <a:lnTo>
                      <a:pt x="1555028" y="344953"/>
                    </a:lnTo>
                    <a:lnTo>
                      <a:pt x="1576930" y="459937"/>
                    </a:lnTo>
                    <a:lnTo>
                      <a:pt x="1691914" y="432560"/>
                    </a:lnTo>
                    <a:lnTo>
                      <a:pt x="1686439" y="361379"/>
                    </a:lnTo>
                    <a:lnTo>
                      <a:pt x="1680963" y="355904"/>
                    </a:lnTo>
                    <a:lnTo>
                      <a:pt x="1795948" y="175214"/>
                    </a:lnTo>
                    <a:lnTo>
                      <a:pt x="2113524" y="175214"/>
                    </a:lnTo>
                    <a:lnTo>
                      <a:pt x="2179229" y="251870"/>
                    </a:lnTo>
                    <a:lnTo>
                      <a:pt x="2244935" y="191640"/>
                    </a:lnTo>
                    <a:lnTo>
                      <a:pt x="2348968" y="180690"/>
                    </a:lnTo>
                    <a:lnTo>
                      <a:pt x="2420149" y="219018"/>
                    </a:lnTo>
                    <a:lnTo>
                      <a:pt x="2551560" y="169739"/>
                    </a:lnTo>
                    <a:lnTo>
                      <a:pt x="2699397" y="257346"/>
                    </a:lnTo>
                    <a:lnTo>
                      <a:pt x="2754151" y="268297"/>
                    </a:lnTo>
                    <a:lnTo>
                      <a:pt x="3000547" y="120460"/>
                    </a:lnTo>
                    <a:lnTo>
                      <a:pt x="3674027" y="136886"/>
                    </a:lnTo>
                    <a:lnTo>
                      <a:pt x="3893045" y="175214"/>
                    </a:lnTo>
                    <a:lnTo>
                      <a:pt x="3887569" y="120460"/>
                    </a:lnTo>
                    <a:lnTo>
                      <a:pt x="3816388" y="38328"/>
                    </a:lnTo>
                    <a:lnTo>
                      <a:pt x="3887569" y="0"/>
                    </a:lnTo>
                    <a:lnTo>
                      <a:pt x="4309179" y="0"/>
                    </a:lnTo>
                    <a:lnTo>
                      <a:pt x="4309179" y="1018433"/>
                    </a:lnTo>
                    <a:lnTo>
                      <a:pt x="0" y="1051286"/>
                    </a:lnTo>
                    <a:lnTo>
                      <a:pt x="10951" y="558496"/>
                    </a:lnTo>
                    <a:close/>
                  </a:path>
                </a:pathLst>
              </a:custGeom>
              <a:solidFill>
                <a:srgbClr val="3333FF">
                  <a:alpha val="20000"/>
                </a:srgbClr>
              </a:solidFill>
              <a:ln w="571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4" name="Freeform 23"/>
              <p:cNvSpPr>
                <a:spLocks noChangeAspect="1"/>
              </p:cNvSpPr>
              <p:nvPr/>
            </p:nvSpPr>
            <p:spPr>
              <a:xfrm>
                <a:off x="2472374" y="2819400"/>
                <a:ext cx="2528454" cy="2448791"/>
              </a:xfrm>
              <a:custGeom>
                <a:avLst/>
                <a:gdLst>
                  <a:gd name="connsiteX0" fmla="*/ 142875 w 1438275"/>
                  <a:gd name="connsiteY0" fmla="*/ 95250 h 1543050"/>
                  <a:gd name="connsiteX1" fmla="*/ 180975 w 1438275"/>
                  <a:gd name="connsiteY1" fmla="*/ 9525 h 1543050"/>
                  <a:gd name="connsiteX2" fmla="*/ 204788 w 1438275"/>
                  <a:gd name="connsiteY2" fmla="*/ 14287 h 1543050"/>
                  <a:gd name="connsiteX3" fmla="*/ 223838 w 1438275"/>
                  <a:gd name="connsiteY3" fmla="*/ 0 h 1543050"/>
                  <a:gd name="connsiteX4" fmla="*/ 242888 w 1438275"/>
                  <a:gd name="connsiteY4" fmla="*/ 100012 h 1543050"/>
                  <a:gd name="connsiteX5" fmla="*/ 328613 w 1438275"/>
                  <a:gd name="connsiteY5" fmla="*/ 138112 h 1543050"/>
                  <a:gd name="connsiteX6" fmla="*/ 514350 w 1438275"/>
                  <a:gd name="connsiteY6" fmla="*/ 366712 h 1543050"/>
                  <a:gd name="connsiteX7" fmla="*/ 595313 w 1438275"/>
                  <a:gd name="connsiteY7" fmla="*/ 395287 h 1543050"/>
                  <a:gd name="connsiteX8" fmla="*/ 714375 w 1438275"/>
                  <a:gd name="connsiteY8" fmla="*/ 452437 h 1543050"/>
                  <a:gd name="connsiteX9" fmla="*/ 866775 w 1438275"/>
                  <a:gd name="connsiteY9" fmla="*/ 442912 h 1543050"/>
                  <a:gd name="connsiteX10" fmla="*/ 947738 w 1438275"/>
                  <a:gd name="connsiteY10" fmla="*/ 419100 h 1543050"/>
                  <a:gd name="connsiteX11" fmla="*/ 1062038 w 1438275"/>
                  <a:gd name="connsiteY11" fmla="*/ 419100 h 1543050"/>
                  <a:gd name="connsiteX12" fmla="*/ 1190625 w 1438275"/>
                  <a:gd name="connsiteY12" fmla="*/ 495300 h 1543050"/>
                  <a:gd name="connsiteX13" fmla="*/ 1300163 w 1438275"/>
                  <a:gd name="connsiteY13" fmla="*/ 571500 h 1543050"/>
                  <a:gd name="connsiteX14" fmla="*/ 1390650 w 1438275"/>
                  <a:gd name="connsiteY14" fmla="*/ 695325 h 1543050"/>
                  <a:gd name="connsiteX15" fmla="*/ 1438275 w 1438275"/>
                  <a:gd name="connsiteY15" fmla="*/ 728662 h 1543050"/>
                  <a:gd name="connsiteX16" fmla="*/ 1404938 w 1438275"/>
                  <a:gd name="connsiteY16" fmla="*/ 766762 h 1543050"/>
                  <a:gd name="connsiteX17" fmla="*/ 1357313 w 1438275"/>
                  <a:gd name="connsiteY17" fmla="*/ 762000 h 1543050"/>
                  <a:gd name="connsiteX18" fmla="*/ 1319213 w 1438275"/>
                  <a:gd name="connsiteY18" fmla="*/ 642937 h 1543050"/>
                  <a:gd name="connsiteX19" fmla="*/ 1262063 w 1438275"/>
                  <a:gd name="connsiteY19" fmla="*/ 609600 h 1543050"/>
                  <a:gd name="connsiteX20" fmla="*/ 1281113 w 1438275"/>
                  <a:gd name="connsiteY20" fmla="*/ 695325 h 1543050"/>
                  <a:gd name="connsiteX21" fmla="*/ 1281113 w 1438275"/>
                  <a:gd name="connsiteY21" fmla="*/ 747712 h 1543050"/>
                  <a:gd name="connsiteX22" fmla="*/ 1214438 w 1438275"/>
                  <a:gd name="connsiteY22" fmla="*/ 862012 h 1543050"/>
                  <a:gd name="connsiteX23" fmla="*/ 1166813 w 1438275"/>
                  <a:gd name="connsiteY23" fmla="*/ 919162 h 1543050"/>
                  <a:gd name="connsiteX24" fmla="*/ 1166813 w 1438275"/>
                  <a:gd name="connsiteY24" fmla="*/ 990600 h 1543050"/>
                  <a:gd name="connsiteX25" fmla="*/ 1200150 w 1438275"/>
                  <a:gd name="connsiteY25" fmla="*/ 1076325 h 1543050"/>
                  <a:gd name="connsiteX26" fmla="*/ 1190625 w 1438275"/>
                  <a:gd name="connsiteY26" fmla="*/ 1109662 h 1543050"/>
                  <a:gd name="connsiteX27" fmla="*/ 1181100 w 1438275"/>
                  <a:gd name="connsiteY27" fmla="*/ 1104900 h 1543050"/>
                  <a:gd name="connsiteX28" fmla="*/ 1090613 w 1438275"/>
                  <a:gd name="connsiteY28" fmla="*/ 1166812 h 1543050"/>
                  <a:gd name="connsiteX29" fmla="*/ 1052513 w 1438275"/>
                  <a:gd name="connsiteY29" fmla="*/ 1223962 h 1543050"/>
                  <a:gd name="connsiteX30" fmla="*/ 981075 w 1438275"/>
                  <a:gd name="connsiteY30" fmla="*/ 1300162 h 1543050"/>
                  <a:gd name="connsiteX31" fmla="*/ 990600 w 1438275"/>
                  <a:gd name="connsiteY31" fmla="*/ 1328737 h 1543050"/>
                  <a:gd name="connsiteX32" fmla="*/ 985838 w 1438275"/>
                  <a:gd name="connsiteY32" fmla="*/ 1385887 h 1543050"/>
                  <a:gd name="connsiteX33" fmla="*/ 923925 w 1438275"/>
                  <a:gd name="connsiteY33" fmla="*/ 1419225 h 1543050"/>
                  <a:gd name="connsiteX34" fmla="*/ 904875 w 1438275"/>
                  <a:gd name="connsiteY34" fmla="*/ 1371600 h 1543050"/>
                  <a:gd name="connsiteX35" fmla="*/ 833438 w 1438275"/>
                  <a:gd name="connsiteY35" fmla="*/ 1528762 h 1543050"/>
                  <a:gd name="connsiteX36" fmla="*/ 728663 w 1438275"/>
                  <a:gd name="connsiteY36" fmla="*/ 1543050 h 1543050"/>
                  <a:gd name="connsiteX37" fmla="*/ 804863 w 1438275"/>
                  <a:gd name="connsiteY37" fmla="*/ 1428750 h 1543050"/>
                  <a:gd name="connsiteX38" fmla="*/ 866775 w 1438275"/>
                  <a:gd name="connsiteY38" fmla="*/ 1285875 h 1543050"/>
                  <a:gd name="connsiteX39" fmla="*/ 895350 w 1438275"/>
                  <a:gd name="connsiteY39" fmla="*/ 1152525 h 1543050"/>
                  <a:gd name="connsiteX40" fmla="*/ 876300 w 1438275"/>
                  <a:gd name="connsiteY40" fmla="*/ 962025 h 1543050"/>
                  <a:gd name="connsiteX41" fmla="*/ 876300 w 1438275"/>
                  <a:gd name="connsiteY41" fmla="*/ 890587 h 1543050"/>
                  <a:gd name="connsiteX42" fmla="*/ 690563 w 1438275"/>
                  <a:gd name="connsiteY42" fmla="*/ 933450 h 1543050"/>
                  <a:gd name="connsiteX43" fmla="*/ 642938 w 1438275"/>
                  <a:gd name="connsiteY43" fmla="*/ 952500 h 1543050"/>
                  <a:gd name="connsiteX44" fmla="*/ 619125 w 1438275"/>
                  <a:gd name="connsiteY44" fmla="*/ 952500 h 1543050"/>
                  <a:gd name="connsiteX45" fmla="*/ 538163 w 1438275"/>
                  <a:gd name="connsiteY45" fmla="*/ 1128712 h 1543050"/>
                  <a:gd name="connsiteX46" fmla="*/ 561975 w 1438275"/>
                  <a:gd name="connsiteY46" fmla="*/ 1157287 h 1543050"/>
                  <a:gd name="connsiteX47" fmla="*/ 661988 w 1438275"/>
                  <a:gd name="connsiteY47" fmla="*/ 1209675 h 1543050"/>
                  <a:gd name="connsiteX48" fmla="*/ 700088 w 1438275"/>
                  <a:gd name="connsiteY48" fmla="*/ 1228725 h 1543050"/>
                  <a:gd name="connsiteX49" fmla="*/ 762000 w 1438275"/>
                  <a:gd name="connsiteY49" fmla="*/ 1219200 h 1543050"/>
                  <a:gd name="connsiteX50" fmla="*/ 781050 w 1438275"/>
                  <a:gd name="connsiteY50" fmla="*/ 1304925 h 1543050"/>
                  <a:gd name="connsiteX51" fmla="*/ 790575 w 1438275"/>
                  <a:gd name="connsiteY51" fmla="*/ 1343025 h 1543050"/>
                  <a:gd name="connsiteX52" fmla="*/ 723900 w 1438275"/>
                  <a:gd name="connsiteY52" fmla="*/ 1343025 h 1543050"/>
                  <a:gd name="connsiteX53" fmla="*/ 652463 w 1438275"/>
                  <a:gd name="connsiteY53" fmla="*/ 1314450 h 1543050"/>
                  <a:gd name="connsiteX54" fmla="*/ 523875 w 1438275"/>
                  <a:gd name="connsiteY54" fmla="*/ 1238250 h 1543050"/>
                  <a:gd name="connsiteX55" fmla="*/ 481013 w 1438275"/>
                  <a:gd name="connsiteY55" fmla="*/ 1147762 h 1543050"/>
                  <a:gd name="connsiteX56" fmla="*/ 471488 w 1438275"/>
                  <a:gd name="connsiteY56" fmla="*/ 1104900 h 1543050"/>
                  <a:gd name="connsiteX57" fmla="*/ 528638 w 1438275"/>
                  <a:gd name="connsiteY57" fmla="*/ 919162 h 1543050"/>
                  <a:gd name="connsiteX58" fmla="*/ 447675 w 1438275"/>
                  <a:gd name="connsiteY58" fmla="*/ 900112 h 1543050"/>
                  <a:gd name="connsiteX59" fmla="*/ 295275 w 1438275"/>
                  <a:gd name="connsiteY59" fmla="*/ 966787 h 1543050"/>
                  <a:gd name="connsiteX60" fmla="*/ 200025 w 1438275"/>
                  <a:gd name="connsiteY60" fmla="*/ 985837 h 1543050"/>
                  <a:gd name="connsiteX61" fmla="*/ 209550 w 1438275"/>
                  <a:gd name="connsiteY61" fmla="*/ 1028700 h 1543050"/>
                  <a:gd name="connsiteX62" fmla="*/ 247650 w 1438275"/>
                  <a:gd name="connsiteY62" fmla="*/ 1214437 h 1543050"/>
                  <a:gd name="connsiteX63" fmla="*/ 295275 w 1438275"/>
                  <a:gd name="connsiteY63" fmla="*/ 1209675 h 1543050"/>
                  <a:gd name="connsiteX64" fmla="*/ 323850 w 1438275"/>
                  <a:gd name="connsiteY64" fmla="*/ 1300162 h 1543050"/>
                  <a:gd name="connsiteX65" fmla="*/ 300038 w 1438275"/>
                  <a:gd name="connsiteY65" fmla="*/ 1366837 h 1543050"/>
                  <a:gd name="connsiteX66" fmla="*/ 219075 w 1438275"/>
                  <a:gd name="connsiteY66" fmla="*/ 1319212 h 1543050"/>
                  <a:gd name="connsiteX67" fmla="*/ 171450 w 1438275"/>
                  <a:gd name="connsiteY67" fmla="*/ 1190625 h 1543050"/>
                  <a:gd name="connsiteX68" fmla="*/ 138113 w 1438275"/>
                  <a:gd name="connsiteY68" fmla="*/ 985837 h 1543050"/>
                  <a:gd name="connsiteX69" fmla="*/ 185738 w 1438275"/>
                  <a:gd name="connsiteY69" fmla="*/ 942975 h 1543050"/>
                  <a:gd name="connsiteX70" fmla="*/ 304800 w 1438275"/>
                  <a:gd name="connsiteY70" fmla="*/ 823912 h 1543050"/>
                  <a:gd name="connsiteX71" fmla="*/ 261938 w 1438275"/>
                  <a:gd name="connsiteY71" fmla="*/ 762000 h 1543050"/>
                  <a:gd name="connsiteX72" fmla="*/ 261938 w 1438275"/>
                  <a:gd name="connsiteY72" fmla="*/ 652462 h 1543050"/>
                  <a:gd name="connsiteX73" fmla="*/ 285750 w 1438275"/>
                  <a:gd name="connsiteY73" fmla="*/ 604837 h 1543050"/>
                  <a:gd name="connsiteX74" fmla="*/ 257175 w 1438275"/>
                  <a:gd name="connsiteY74" fmla="*/ 433387 h 1543050"/>
                  <a:gd name="connsiteX75" fmla="*/ 209550 w 1438275"/>
                  <a:gd name="connsiteY75" fmla="*/ 419100 h 1543050"/>
                  <a:gd name="connsiteX76" fmla="*/ 161925 w 1438275"/>
                  <a:gd name="connsiteY76" fmla="*/ 466725 h 1543050"/>
                  <a:gd name="connsiteX77" fmla="*/ 95250 w 1438275"/>
                  <a:gd name="connsiteY77" fmla="*/ 519112 h 1543050"/>
                  <a:gd name="connsiteX78" fmla="*/ 47625 w 1438275"/>
                  <a:gd name="connsiteY78" fmla="*/ 519112 h 1543050"/>
                  <a:gd name="connsiteX79" fmla="*/ 4763 w 1438275"/>
                  <a:gd name="connsiteY79" fmla="*/ 461962 h 1543050"/>
                  <a:gd name="connsiteX80" fmla="*/ 0 w 1438275"/>
                  <a:gd name="connsiteY80" fmla="*/ 414337 h 1543050"/>
                  <a:gd name="connsiteX81" fmla="*/ 42863 w 1438275"/>
                  <a:gd name="connsiteY81" fmla="*/ 357187 h 1543050"/>
                  <a:gd name="connsiteX82" fmla="*/ 76200 w 1438275"/>
                  <a:gd name="connsiteY82" fmla="*/ 257175 h 1543050"/>
                  <a:gd name="connsiteX83" fmla="*/ 76200 w 1438275"/>
                  <a:gd name="connsiteY83" fmla="*/ 204787 h 1543050"/>
                  <a:gd name="connsiteX84" fmla="*/ 142875 w 1438275"/>
                  <a:gd name="connsiteY84" fmla="*/ 95250 h 154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438275" h="1543050">
                    <a:moveTo>
                      <a:pt x="142875" y="95250"/>
                    </a:moveTo>
                    <a:lnTo>
                      <a:pt x="180975" y="9525"/>
                    </a:lnTo>
                    <a:lnTo>
                      <a:pt x="204788" y="14287"/>
                    </a:lnTo>
                    <a:lnTo>
                      <a:pt x="223838" y="0"/>
                    </a:lnTo>
                    <a:lnTo>
                      <a:pt x="242888" y="100012"/>
                    </a:lnTo>
                    <a:lnTo>
                      <a:pt x="328613" y="138112"/>
                    </a:lnTo>
                    <a:lnTo>
                      <a:pt x="514350" y="366712"/>
                    </a:lnTo>
                    <a:lnTo>
                      <a:pt x="595313" y="395287"/>
                    </a:lnTo>
                    <a:lnTo>
                      <a:pt x="714375" y="452437"/>
                    </a:lnTo>
                    <a:lnTo>
                      <a:pt x="866775" y="442912"/>
                    </a:lnTo>
                    <a:lnTo>
                      <a:pt x="947738" y="419100"/>
                    </a:lnTo>
                    <a:lnTo>
                      <a:pt x="1062038" y="419100"/>
                    </a:lnTo>
                    <a:lnTo>
                      <a:pt x="1190625" y="495300"/>
                    </a:lnTo>
                    <a:lnTo>
                      <a:pt x="1300163" y="571500"/>
                    </a:lnTo>
                    <a:lnTo>
                      <a:pt x="1390650" y="695325"/>
                    </a:lnTo>
                    <a:lnTo>
                      <a:pt x="1438275" y="728662"/>
                    </a:lnTo>
                    <a:lnTo>
                      <a:pt x="1404938" y="766762"/>
                    </a:lnTo>
                    <a:lnTo>
                      <a:pt x="1357313" y="762000"/>
                    </a:lnTo>
                    <a:lnTo>
                      <a:pt x="1319213" y="642937"/>
                    </a:lnTo>
                    <a:lnTo>
                      <a:pt x="1262063" y="609600"/>
                    </a:lnTo>
                    <a:lnTo>
                      <a:pt x="1281113" y="695325"/>
                    </a:lnTo>
                    <a:lnTo>
                      <a:pt x="1281113" y="747712"/>
                    </a:lnTo>
                    <a:lnTo>
                      <a:pt x="1214438" y="862012"/>
                    </a:lnTo>
                    <a:lnTo>
                      <a:pt x="1166813" y="919162"/>
                    </a:lnTo>
                    <a:lnTo>
                      <a:pt x="1166813" y="990600"/>
                    </a:lnTo>
                    <a:lnTo>
                      <a:pt x="1200150" y="1076325"/>
                    </a:lnTo>
                    <a:lnTo>
                      <a:pt x="1190625" y="1109662"/>
                    </a:lnTo>
                    <a:lnTo>
                      <a:pt x="1181100" y="1104900"/>
                    </a:lnTo>
                    <a:lnTo>
                      <a:pt x="1090613" y="1166812"/>
                    </a:lnTo>
                    <a:lnTo>
                      <a:pt x="1052513" y="1223962"/>
                    </a:lnTo>
                    <a:lnTo>
                      <a:pt x="981075" y="1300162"/>
                    </a:lnTo>
                    <a:lnTo>
                      <a:pt x="990600" y="1328737"/>
                    </a:lnTo>
                    <a:lnTo>
                      <a:pt x="985838" y="1385887"/>
                    </a:lnTo>
                    <a:lnTo>
                      <a:pt x="923925" y="1419225"/>
                    </a:lnTo>
                    <a:lnTo>
                      <a:pt x="904875" y="1371600"/>
                    </a:lnTo>
                    <a:lnTo>
                      <a:pt x="833438" y="1528762"/>
                    </a:lnTo>
                    <a:lnTo>
                      <a:pt x="728663" y="1543050"/>
                    </a:lnTo>
                    <a:lnTo>
                      <a:pt x="804863" y="1428750"/>
                    </a:lnTo>
                    <a:lnTo>
                      <a:pt x="866775" y="1285875"/>
                    </a:lnTo>
                    <a:lnTo>
                      <a:pt x="895350" y="1152525"/>
                    </a:lnTo>
                    <a:lnTo>
                      <a:pt x="876300" y="962025"/>
                    </a:lnTo>
                    <a:lnTo>
                      <a:pt x="876300" y="890587"/>
                    </a:lnTo>
                    <a:lnTo>
                      <a:pt x="690563" y="933450"/>
                    </a:lnTo>
                    <a:lnTo>
                      <a:pt x="642938" y="952500"/>
                    </a:lnTo>
                    <a:lnTo>
                      <a:pt x="619125" y="952500"/>
                    </a:lnTo>
                    <a:lnTo>
                      <a:pt x="538163" y="1128712"/>
                    </a:lnTo>
                    <a:lnTo>
                      <a:pt x="561975" y="1157287"/>
                    </a:lnTo>
                    <a:lnTo>
                      <a:pt x="661988" y="1209675"/>
                    </a:lnTo>
                    <a:lnTo>
                      <a:pt x="700088" y="1228725"/>
                    </a:lnTo>
                    <a:lnTo>
                      <a:pt x="762000" y="1219200"/>
                    </a:lnTo>
                    <a:cubicBezTo>
                      <a:pt x="776549" y="1306491"/>
                      <a:pt x="747319" y="1304925"/>
                      <a:pt x="781050" y="1304925"/>
                    </a:cubicBezTo>
                    <a:lnTo>
                      <a:pt x="790575" y="1343025"/>
                    </a:lnTo>
                    <a:lnTo>
                      <a:pt x="723900" y="1343025"/>
                    </a:lnTo>
                    <a:lnTo>
                      <a:pt x="652463" y="1314450"/>
                    </a:lnTo>
                    <a:lnTo>
                      <a:pt x="523875" y="1238250"/>
                    </a:lnTo>
                    <a:cubicBezTo>
                      <a:pt x="480303" y="1151105"/>
                      <a:pt x="481013" y="1184473"/>
                      <a:pt x="481013" y="1147762"/>
                    </a:cubicBezTo>
                    <a:lnTo>
                      <a:pt x="471488" y="1104900"/>
                    </a:lnTo>
                    <a:lnTo>
                      <a:pt x="528638" y="919162"/>
                    </a:lnTo>
                    <a:lnTo>
                      <a:pt x="447675" y="900112"/>
                    </a:lnTo>
                    <a:lnTo>
                      <a:pt x="295275" y="966787"/>
                    </a:lnTo>
                    <a:lnTo>
                      <a:pt x="200025" y="985837"/>
                    </a:lnTo>
                    <a:lnTo>
                      <a:pt x="209550" y="1028700"/>
                    </a:lnTo>
                    <a:lnTo>
                      <a:pt x="247650" y="1214437"/>
                    </a:lnTo>
                    <a:lnTo>
                      <a:pt x="295275" y="1209675"/>
                    </a:lnTo>
                    <a:lnTo>
                      <a:pt x="323850" y="1300162"/>
                    </a:lnTo>
                    <a:lnTo>
                      <a:pt x="300038" y="1366837"/>
                    </a:lnTo>
                    <a:lnTo>
                      <a:pt x="219075" y="1319212"/>
                    </a:lnTo>
                    <a:lnTo>
                      <a:pt x="171450" y="1190625"/>
                    </a:lnTo>
                    <a:lnTo>
                      <a:pt x="138113" y="985837"/>
                    </a:lnTo>
                    <a:lnTo>
                      <a:pt x="185738" y="942975"/>
                    </a:lnTo>
                    <a:lnTo>
                      <a:pt x="304800" y="823912"/>
                    </a:lnTo>
                    <a:lnTo>
                      <a:pt x="261938" y="762000"/>
                    </a:lnTo>
                    <a:lnTo>
                      <a:pt x="261938" y="652462"/>
                    </a:lnTo>
                    <a:lnTo>
                      <a:pt x="285750" y="604837"/>
                    </a:lnTo>
                    <a:lnTo>
                      <a:pt x="257175" y="433387"/>
                    </a:lnTo>
                    <a:lnTo>
                      <a:pt x="209550" y="419100"/>
                    </a:lnTo>
                    <a:lnTo>
                      <a:pt x="161925" y="466725"/>
                    </a:lnTo>
                    <a:lnTo>
                      <a:pt x="95250" y="519112"/>
                    </a:lnTo>
                    <a:lnTo>
                      <a:pt x="47625" y="519112"/>
                    </a:lnTo>
                    <a:lnTo>
                      <a:pt x="4763" y="461962"/>
                    </a:lnTo>
                    <a:lnTo>
                      <a:pt x="0" y="414337"/>
                    </a:lnTo>
                    <a:lnTo>
                      <a:pt x="42863" y="357187"/>
                    </a:lnTo>
                    <a:lnTo>
                      <a:pt x="76200" y="257175"/>
                    </a:lnTo>
                    <a:lnTo>
                      <a:pt x="76200" y="204787"/>
                    </a:lnTo>
                    <a:lnTo>
                      <a:pt x="142875" y="95250"/>
                    </a:lnTo>
                    <a:close/>
                  </a:path>
                </a:pathLst>
              </a:custGeom>
              <a:solidFill>
                <a:srgbClr val="FF3300">
                  <a:alpha val="30196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rtl="0"/>
                <a:endPara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3368770" y="2307515"/>
                <a:ext cx="640628" cy="1850702"/>
              </a:xfrm>
              <a:custGeom>
                <a:avLst/>
                <a:gdLst>
                  <a:gd name="connsiteX0" fmla="*/ 125935 w 640628"/>
                  <a:gd name="connsiteY0" fmla="*/ 1089614 h 1850702"/>
                  <a:gd name="connsiteX1" fmla="*/ 202592 w 640628"/>
                  <a:gd name="connsiteY1" fmla="*/ 1029384 h 1850702"/>
                  <a:gd name="connsiteX2" fmla="*/ 142362 w 640628"/>
                  <a:gd name="connsiteY2" fmla="*/ 793940 h 1850702"/>
                  <a:gd name="connsiteX3" fmla="*/ 120460 w 640628"/>
                  <a:gd name="connsiteY3" fmla="*/ 646103 h 1850702"/>
                  <a:gd name="connsiteX4" fmla="*/ 180690 w 640628"/>
                  <a:gd name="connsiteY4" fmla="*/ 372331 h 1850702"/>
                  <a:gd name="connsiteX5" fmla="*/ 104034 w 640628"/>
                  <a:gd name="connsiteY5" fmla="*/ 350429 h 1850702"/>
                  <a:gd name="connsiteX6" fmla="*/ 82132 w 640628"/>
                  <a:gd name="connsiteY6" fmla="*/ 240920 h 1850702"/>
                  <a:gd name="connsiteX7" fmla="*/ 71181 w 640628"/>
                  <a:gd name="connsiteY7" fmla="*/ 191641 h 1850702"/>
                  <a:gd name="connsiteX8" fmla="*/ 0 w 640628"/>
                  <a:gd name="connsiteY8" fmla="*/ 142362 h 1850702"/>
                  <a:gd name="connsiteX9" fmla="*/ 93083 w 640628"/>
                  <a:gd name="connsiteY9" fmla="*/ 125935 h 1850702"/>
                  <a:gd name="connsiteX10" fmla="*/ 180690 w 640628"/>
                  <a:gd name="connsiteY10" fmla="*/ 0 h 1850702"/>
                  <a:gd name="connsiteX11" fmla="*/ 290199 w 640628"/>
                  <a:gd name="connsiteY11" fmla="*/ 10951 h 1850702"/>
                  <a:gd name="connsiteX12" fmla="*/ 405183 w 640628"/>
                  <a:gd name="connsiteY12" fmla="*/ 93083 h 1850702"/>
                  <a:gd name="connsiteX13" fmla="*/ 399708 w 640628"/>
                  <a:gd name="connsiteY13" fmla="*/ 290199 h 1850702"/>
                  <a:gd name="connsiteX14" fmla="*/ 525643 w 640628"/>
                  <a:gd name="connsiteY14" fmla="*/ 372331 h 1850702"/>
                  <a:gd name="connsiteX15" fmla="*/ 580398 w 640628"/>
                  <a:gd name="connsiteY15" fmla="*/ 443511 h 1850702"/>
                  <a:gd name="connsiteX16" fmla="*/ 558496 w 640628"/>
                  <a:gd name="connsiteY16" fmla="*/ 536594 h 1850702"/>
                  <a:gd name="connsiteX17" fmla="*/ 547545 w 640628"/>
                  <a:gd name="connsiteY17" fmla="*/ 553020 h 1850702"/>
                  <a:gd name="connsiteX18" fmla="*/ 585873 w 640628"/>
                  <a:gd name="connsiteY18" fmla="*/ 640628 h 1850702"/>
                  <a:gd name="connsiteX19" fmla="*/ 574922 w 640628"/>
                  <a:gd name="connsiteY19" fmla="*/ 788465 h 1850702"/>
                  <a:gd name="connsiteX20" fmla="*/ 640628 w 640628"/>
                  <a:gd name="connsiteY20" fmla="*/ 897974 h 1850702"/>
                  <a:gd name="connsiteX21" fmla="*/ 629677 w 640628"/>
                  <a:gd name="connsiteY21" fmla="*/ 1073188 h 1850702"/>
                  <a:gd name="connsiteX22" fmla="*/ 503741 w 640628"/>
                  <a:gd name="connsiteY22" fmla="*/ 1210074 h 1850702"/>
                  <a:gd name="connsiteX23" fmla="*/ 388757 w 640628"/>
                  <a:gd name="connsiteY23" fmla="*/ 1325059 h 1850702"/>
                  <a:gd name="connsiteX24" fmla="*/ 531119 w 640628"/>
                  <a:gd name="connsiteY24" fmla="*/ 1752144 h 1850702"/>
                  <a:gd name="connsiteX25" fmla="*/ 536594 w 640628"/>
                  <a:gd name="connsiteY25" fmla="*/ 1850702 h 1850702"/>
                  <a:gd name="connsiteX26" fmla="*/ 262822 w 640628"/>
                  <a:gd name="connsiteY26" fmla="*/ 1850702 h 1850702"/>
                  <a:gd name="connsiteX27" fmla="*/ 268297 w 640628"/>
                  <a:gd name="connsiteY27" fmla="*/ 1817849 h 1850702"/>
                  <a:gd name="connsiteX28" fmla="*/ 383281 w 640628"/>
                  <a:gd name="connsiteY28" fmla="*/ 1724766 h 1850702"/>
                  <a:gd name="connsiteX29" fmla="*/ 202592 w 640628"/>
                  <a:gd name="connsiteY29" fmla="*/ 1297681 h 1850702"/>
                  <a:gd name="connsiteX30" fmla="*/ 197116 w 640628"/>
                  <a:gd name="connsiteY30" fmla="*/ 1160795 h 1850702"/>
                  <a:gd name="connsiteX31" fmla="*/ 76656 w 640628"/>
                  <a:gd name="connsiteY31" fmla="*/ 1111516 h 1850702"/>
                  <a:gd name="connsiteX32" fmla="*/ 191641 w 640628"/>
                  <a:gd name="connsiteY32" fmla="*/ 1018434 h 1850702"/>
                  <a:gd name="connsiteX33" fmla="*/ 169739 w 640628"/>
                  <a:gd name="connsiteY33" fmla="*/ 985581 h 185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0628" h="1850702">
                    <a:moveTo>
                      <a:pt x="125935" y="1089614"/>
                    </a:moveTo>
                    <a:lnTo>
                      <a:pt x="202592" y="1029384"/>
                    </a:lnTo>
                    <a:lnTo>
                      <a:pt x="142362" y="793940"/>
                    </a:lnTo>
                    <a:lnTo>
                      <a:pt x="120460" y="646103"/>
                    </a:lnTo>
                    <a:lnTo>
                      <a:pt x="180690" y="372331"/>
                    </a:lnTo>
                    <a:lnTo>
                      <a:pt x="104034" y="350429"/>
                    </a:lnTo>
                    <a:lnTo>
                      <a:pt x="82132" y="240920"/>
                    </a:lnTo>
                    <a:lnTo>
                      <a:pt x="71181" y="191641"/>
                    </a:lnTo>
                    <a:lnTo>
                      <a:pt x="0" y="142362"/>
                    </a:lnTo>
                    <a:lnTo>
                      <a:pt x="93083" y="125935"/>
                    </a:lnTo>
                    <a:lnTo>
                      <a:pt x="180690" y="0"/>
                    </a:lnTo>
                    <a:lnTo>
                      <a:pt x="290199" y="10951"/>
                    </a:lnTo>
                    <a:lnTo>
                      <a:pt x="405183" y="93083"/>
                    </a:lnTo>
                    <a:lnTo>
                      <a:pt x="399708" y="290199"/>
                    </a:lnTo>
                    <a:lnTo>
                      <a:pt x="525643" y="372331"/>
                    </a:lnTo>
                    <a:lnTo>
                      <a:pt x="580398" y="443511"/>
                    </a:lnTo>
                    <a:lnTo>
                      <a:pt x="558496" y="536594"/>
                    </a:lnTo>
                    <a:lnTo>
                      <a:pt x="547545" y="553020"/>
                    </a:lnTo>
                    <a:lnTo>
                      <a:pt x="585873" y="640628"/>
                    </a:lnTo>
                    <a:lnTo>
                      <a:pt x="574922" y="788465"/>
                    </a:lnTo>
                    <a:lnTo>
                      <a:pt x="640628" y="897974"/>
                    </a:lnTo>
                    <a:lnTo>
                      <a:pt x="629677" y="1073188"/>
                    </a:lnTo>
                    <a:lnTo>
                      <a:pt x="503741" y="1210074"/>
                    </a:lnTo>
                    <a:lnTo>
                      <a:pt x="388757" y="1325059"/>
                    </a:lnTo>
                    <a:lnTo>
                      <a:pt x="531119" y="1752144"/>
                    </a:lnTo>
                    <a:lnTo>
                      <a:pt x="536594" y="1850702"/>
                    </a:lnTo>
                    <a:lnTo>
                      <a:pt x="262822" y="1850702"/>
                    </a:lnTo>
                    <a:lnTo>
                      <a:pt x="268297" y="1817849"/>
                    </a:lnTo>
                    <a:lnTo>
                      <a:pt x="383281" y="1724766"/>
                    </a:lnTo>
                    <a:lnTo>
                      <a:pt x="202592" y="1297681"/>
                    </a:lnTo>
                    <a:lnTo>
                      <a:pt x="197116" y="1160795"/>
                    </a:lnTo>
                    <a:lnTo>
                      <a:pt x="76656" y="1111516"/>
                    </a:lnTo>
                    <a:lnTo>
                      <a:pt x="191641" y="1018434"/>
                    </a:lnTo>
                    <a:lnTo>
                      <a:pt x="169739" y="985581"/>
                    </a:lnTo>
                  </a:path>
                </a:pathLst>
              </a:custGeom>
              <a:solidFill>
                <a:srgbClr val="FF00FF">
                  <a:alpha val="20000"/>
                </a:srgbClr>
              </a:solidFill>
              <a:ln w="57150">
                <a:solidFill>
                  <a:srgbClr val="CC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000000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276599" y="3713526"/>
                <a:ext cx="1555485" cy="724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100" kern="1200" dirty="0">
                    <a:solidFill>
                      <a:srgbClr val="FFFF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Horse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967055" y="2749293"/>
                <a:ext cx="1666912" cy="639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sz="900" kern="1200" dirty="0">
                    <a:solidFill>
                      <a:srgbClr val="FF33CC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Athlete</a:t>
                </a:r>
              </a:p>
            </p:txBody>
          </p:sp>
        </p:grpSp>
      </p:grpSp>
      <p:cxnSp>
        <p:nvCxnSpPr>
          <p:cNvPr id="33" name="Straight Arrow Connector 32"/>
          <p:cNvCxnSpPr/>
          <p:nvPr/>
        </p:nvCxnSpPr>
        <p:spPr>
          <a:xfrm>
            <a:off x="2057400" y="2895600"/>
            <a:ext cx="1143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914003" y="1829197"/>
            <a:ext cx="610394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219200" y="1524000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05200" y="1524000"/>
            <a:ext cx="685800" cy="2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3770311" y="1943100"/>
            <a:ext cx="839788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181600" y="2857500"/>
            <a:ext cx="1143000" cy="3444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181600" y="1905000"/>
            <a:ext cx="1143000" cy="952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181600" y="2857500"/>
            <a:ext cx="1143000" cy="12573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181600" y="2857500"/>
            <a:ext cx="1143000" cy="381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 rot="5400000">
            <a:off x="7081470" y="244353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200" b="1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…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0" y="4800600"/>
            <a:ext cx="9144000" cy="1588"/>
          </a:xfrm>
          <a:prstGeom prst="line">
            <a:avLst/>
          </a:prstGeom>
          <a:ln w="1143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rot="5400000" flipH="1" flipV="1">
            <a:off x="3086100" y="4152900"/>
            <a:ext cx="19050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rot="16200000" flipH="1">
            <a:off x="4114800" y="3733800"/>
            <a:ext cx="2514600" cy="1752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2133600"/>
            <a:ext cx="838200" cy="331141"/>
          </a:xfrm>
          <a:prstGeom prst="rect">
            <a:avLst/>
          </a:prstGeom>
          <a:solidFill>
            <a:schemeClr val="bg1">
              <a:alpha val="52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10" name="TextBox 109"/>
          <p:cNvSpPr txBox="1"/>
          <p:nvPr/>
        </p:nvSpPr>
        <p:spPr>
          <a:xfrm>
            <a:off x="152400" y="3273623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noisy images and tags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152400" y="3810000"/>
            <a:ext cx="1905000" cy="7620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81000" y="3948546"/>
            <a:ext cx="1503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0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Learning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76200" y="5486400"/>
            <a:ext cx="2438400" cy="7620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04800" y="5624946"/>
            <a:ext cx="2048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0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  <a:ea typeface="+mn-ea"/>
                <a:cs typeface="Arial" pitchFamily="34" charset="0"/>
              </a:rPr>
              <a:t>Recognition</a:t>
            </a:r>
          </a:p>
        </p:txBody>
      </p:sp>
      <p:sp>
        <p:nvSpPr>
          <p:cNvPr id="77" name="Oval 76"/>
          <p:cNvSpPr/>
          <p:nvPr/>
        </p:nvSpPr>
        <p:spPr>
          <a:xfrm>
            <a:off x="3200400" y="2362200"/>
            <a:ext cx="1981200" cy="990600"/>
          </a:xfrm>
          <a:prstGeom prst="ellipse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Generative</a:t>
            </a:r>
          </a:p>
          <a:p>
            <a:pPr algn="ctr" rtl="0"/>
            <a:r>
              <a:rPr lang="en-US" kern="12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Model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752600" y="1295400"/>
            <a:ext cx="1752600" cy="457200"/>
          </a:xfrm>
          <a:prstGeom prst="rect">
            <a:avLst/>
          </a:prstGeom>
          <a:solidFill>
            <a:srgbClr val="FFCC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kern="1200" dirty="0">
                <a:solidFill>
                  <a:srgbClr val="0070C0"/>
                </a:solidFill>
                <a:latin typeface="Arial"/>
                <a:ea typeface="+mn-ea"/>
                <a:cs typeface="Arial"/>
              </a:rPr>
              <a:t>initialization</a:t>
            </a:r>
          </a:p>
        </p:txBody>
      </p:sp>
      <p:grpSp>
        <p:nvGrpSpPr>
          <p:cNvPr id="30" name="Group 90"/>
          <p:cNvGrpSpPr/>
          <p:nvPr/>
        </p:nvGrpSpPr>
        <p:grpSpPr>
          <a:xfrm>
            <a:off x="6629400" y="2971800"/>
            <a:ext cx="1295400" cy="1676400"/>
            <a:chOff x="2085975" y="540861"/>
            <a:chExt cx="4550220" cy="5888514"/>
          </a:xfrm>
        </p:grpSpPr>
        <p:pic>
          <p:nvPicPr>
            <p:cNvPr id="92" name="Picture 2" descr="F:\backup_Jia\work\dataset\baseline\RockClimbing\Easy_Mid_RockClimbing_420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33600" y="609600"/>
              <a:ext cx="4328160" cy="5770880"/>
            </a:xfrm>
            <a:prstGeom prst="rect">
              <a:avLst/>
            </a:prstGeom>
            <a:noFill/>
          </p:spPr>
        </p:pic>
        <p:sp>
          <p:nvSpPr>
            <p:cNvPr id="93" name="Freeform 92"/>
            <p:cNvSpPr/>
            <p:nvPr/>
          </p:nvSpPr>
          <p:spPr>
            <a:xfrm>
              <a:off x="5124450" y="1914525"/>
              <a:ext cx="1009650" cy="3409950"/>
            </a:xfrm>
            <a:custGeom>
              <a:avLst/>
              <a:gdLst>
                <a:gd name="connsiteX0" fmla="*/ 133350 w 1009650"/>
                <a:gd name="connsiteY0" fmla="*/ 781050 h 3409950"/>
                <a:gd name="connsiteX1" fmla="*/ 361950 w 1009650"/>
                <a:gd name="connsiteY1" fmla="*/ 552450 h 3409950"/>
                <a:gd name="connsiteX2" fmla="*/ 314325 w 1009650"/>
                <a:gd name="connsiteY2" fmla="*/ 276225 h 3409950"/>
                <a:gd name="connsiteX3" fmla="*/ 361950 w 1009650"/>
                <a:gd name="connsiteY3" fmla="*/ 85725 h 3409950"/>
                <a:gd name="connsiteX4" fmla="*/ 514350 w 1009650"/>
                <a:gd name="connsiteY4" fmla="*/ 0 h 3409950"/>
                <a:gd name="connsiteX5" fmla="*/ 704850 w 1009650"/>
                <a:gd name="connsiteY5" fmla="*/ 257175 h 3409950"/>
                <a:gd name="connsiteX6" fmla="*/ 666750 w 1009650"/>
                <a:gd name="connsiteY6" fmla="*/ 561975 h 3409950"/>
                <a:gd name="connsiteX7" fmla="*/ 742950 w 1009650"/>
                <a:gd name="connsiteY7" fmla="*/ 647700 h 3409950"/>
                <a:gd name="connsiteX8" fmla="*/ 866775 w 1009650"/>
                <a:gd name="connsiteY8" fmla="*/ 495300 h 3409950"/>
                <a:gd name="connsiteX9" fmla="*/ 1009650 w 1009650"/>
                <a:gd name="connsiteY9" fmla="*/ 390525 h 3409950"/>
                <a:gd name="connsiteX10" fmla="*/ 1000125 w 1009650"/>
                <a:gd name="connsiteY10" fmla="*/ 981075 h 3409950"/>
                <a:gd name="connsiteX11" fmla="*/ 781050 w 1009650"/>
                <a:gd name="connsiteY11" fmla="*/ 971550 h 3409950"/>
                <a:gd name="connsiteX12" fmla="*/ 885825 w 1009650"/>
                <a:gd name="connsiteY12" fmla="*/ 1438275 h 3409950"/>
                <a:gd name="connsiteX13" fmla="*/ 790575 w 1009650"/>
                <a:gd name="connsiteY13" fmla="*/ 1857375 h 3409950"/>
                <a:gd name="connsiteX14" fmla="*/ 495300 w 1009650"/>
                <a:gd name="connsiteY14" fmla="*/ 3114675 h 3409950"/>
                <a:gd name="connsiteX15" fmla="*/ 533400 w 1009650"/>
                <a:gd name="connsiteY15" fmla="*/ 3409950 h 3409950"/>
                <a:gd name="connsiteX16" fmla="*/ 342900 w 1009650"/>
                <a:gd name="connsiteY16" fmla="*/ 3409950 h 3409950"/>
                <a:gd name="connsiteX17" fmla="*/ 247650 w 1009650"/>
                <a:gd name="connsiteY17" fmla="*/ 3190875 h 3409950"/>
                <a:gd name="connsiteX18" fmla="*/ 257175 w 1009650"/>
                <a:gd name="connsiteY18" fmla="*/ 2886075 h 3409950"/>
                <a:gd name="connsiteX19" fmla="*/ 285750 w 1009650"/>
                <a:gd name="connsiteY19" fmla="*/ 2476500 h 3409950"/>
                <a:gd name="connsiteX20" fmla="*/ 276225 w 1009650"/>
                <a:gd name="connsiteY20" fmla="*/ 2295525 h 3409950"/>
                <a:gd name="connsiteX21" fmla="*/ 314325 w 1009650"/>
                <a:gd name="connsiteY21" fmla="*/ 1924050 h 3409950"/>
                <a:gd name="connsiteX22" fmla="*/ 228600 w 1009650"/>
                <a:gd name="connsiteY22" fmla="*/ 1790700 h 3409950"/>
                <a:gd name="connsiteX23" fmla="*/ 247650 w 1009650"/>
                <a:gd name="connsiteY23" fmla="*/ 1514475 h 3409950"/>
                <a:gd name="connsiteX24" fmla="*/ 114300 w 1009650"/>
                <a:gd name="connsiteY24" fmla="*/ 1590675 h 3409950"/>
                <a:gd name="connsiteX25" fmla="*/ 0 w 1009650"/>
                <a:gd name="connsiteY25" fmla="*/ 1333500 h 3409950"/>
                <a:gd name="connsiteX26" fmla="*/ 28575 w 1009650"/>
                <a:gd name="connsiteY26" fmla="*/ 1009650 h 3409950"/>
                <a:gd name="connsiteX27" fmla="*/ 152400 w 1009650"/>
                <a:gd name="connsiteY27" fmla="*/ 704850 h 3409950"/>
                <a:gd name="connsiteX28" fmla="*/ 209550 w 1009650"/>
                <a:gd name="connsiteY28" fmla="*/ 70485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09650" h="3409950">
                  <a:moveTo>
                    <a:pt x="133350" y="781050"/>
                  </a:moveTo>
                  <a:lnTo>
                    <a:pt x="361950" y="552450"/>
                  </a:lnTo>
                  <a:lnTo>
                    <a:pt x="314325" y="276225"/>
                  </a:lnTo>
                  <a:lnTo>
                    <a:pt x="361950" y="85725"/>
                  </a:lnTo>
                  <a:lnTo>
                    <a:pt x="514350" y="0"/>
                  </a:lnTo>
                  <a:lnTo>
                    <a:pt x="704850" y="257175"/>
                  </a:lnTo>
                  <a:lnTo>
                    <a:pt x="666750" y="561975"/>
                  </a:lnTo>
                  <a:lnTo>
                    <a:pt x="742950" y="647700"/>
                  </a:lnTo>
                  <a:lnTo>
                    <a:pt x="866775" y="495300"/>
                  </a:lnTo>
                  <a:lnTo>
                    <a:pt x="1009650" y="390525"/>
                  </a:lnTo>
                  <a:lnTo>
                    <a:pt x="1000125" y="981075"/>
                  </a:lnTo>
                  <a:lnTo>
                    <a:pt x="781050" y="971550"/>
                  </a:lnTo>
                  <a:lnTo>
                    <a:pt x="885825" y="1438275"/>
                  </a:lnTo>
                  <a:lnTo>
                    <a:pt x="790575" y="1857375"/>
                  </a:lnTo>
                  <a:lnTo>
                    <a:pt x="495300" y="3114675"/>
                  </a:lnTo>
                  <a:lnTo>
                    <a:pt x="533400" y="3409950"/>
                  </a:lnTo>
                  <a:lnTo>
                    <a:pt x="342900" y="3409950"/>
                  </a:lnTo>
                  <a:lnTo>
                    <a:pt x="247650" y="3190875"/>
                  </a:lnTo>
                  <a:lnTo>
                    <a:pt x="257175" y="2886075"/>
                  </a:lnTo>
                  <a:lnTo>
                    <a:pt x="285750" y="2476500"/>
                  </a:lnTo>
                  <a:lnTo>
                    <a:pt x="276225" y="2295525"/>
                  </a:lnTo>
                  <a:lnTo>
                    <a:pt x="314325" y="1924050"/>
                  </a:lnTo>
                  <a:lnTo>
                    <a:pt x="228600" y="1790700"/>
                  </a:lnTo>
                  <a:lnTo>
                    <a:pt x="247650" y="1514475"/>
                  </a:lnTo>
                  <a:lnTo>
                    <a:pt x="114300" y="1590675"/>
                  </a:lnTo>
                  <a:lnTo>
                    <a:pt x="0" y="1333500"/>
                  </a:lnTo>
                  <a:lnTo>
                    <a:pt x="28575" y="1009650"/>
                  </a:lnTo>
                  <a:lnTo>
                    <a:pt x="152400" y="704850"/>
                  </a:lnTo>
                  <a:lnTo>
                    <a:pt x="209550" y="704850"/>
                  </a:lnTo>
                </a:path>
              </a:pathLst>
            </a:custGeom>
            <a:solidFill>
              <a:srgbClr val="FF33CC">
                <a:alpha val="50196"/>
              </a:srgbClr>
            </a:solidFill>
            <a:ln w="38100" cap="flat" cmpd="sng" algn="ctr">
              <a:solidFill>
                <a:srgbClr val="FF33C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>
              <a:off x="5086350" y="590550"/>
              <a:ext cx="1381125" cy="5772150"/>
            </a:xfrm>
            <a:custGeom>
              <a:avLst/>
              <a:gdLst>
                <a:gd name="connsiteX0" fmla="*/ 0 w 1381125"/>
                <a:gd name="connsiteY0" fmla="*/ 9525 h 5772150"/>
                <a:gd name="connsiteX1" fmla="*/ 171450 w 1381125"/>
                <a:gd name="connsiteY1" fmla="*/ 790575 h 5772150"/>
                <a:gd name="connsiteX2" fmla="*/ 285750 w 1381125"/>
                <a:gd name="connsiteY2" fmla="*/ 895350 h 5772150"/>
                <a:gd name="connsiteX3" fmla="*/ 247650 w 1381125"/>
                <a:gd name="connsiteY3" fmla="*/ 1562100 h 5772150"/>
                <a:gd name="connsiteX4" fmla="*/ 333375 w 1381125"/>
                <a:gd name="connsiteY4" fmla="*/ 1609725 h 5772150"/>
                <a:gd name="connsiteX5" fmla="*/ 371475 w 1381125"/>
                <a:gd name="connsiteY5" fmla="*/ 1381125 h 5772150"/>
                <a:gd name="connsiteX6" fmla="*/ 504825 w 1381125"/>
                <a:gd name="connsiteY6" fmla="*/ 1333500 h 5772150"/>
                <a:gd name="connsiteX7" fmla="*/ 561975 w 1381125"/>
                <a:gd name="connsiteY7" fmla="*/ 1295400 h 5772150"/>
                <a:gd name="connsiteX8" fmla="*/ 704850 w 1381125"/>
                <a:gd name="connsiteY8" fmla="*/ 1466850 h 5772150"/>
                <a:gd name="connsiteX9" fmla="*/ 781050 w 1381125"/>
                <a:gd name="connsiteY9" fmla="*/ 1638300 h 5772150"/>
                <a:gd name="connsiteX10" fmla="*/ 714375 w 1381125"/>
                <a:gd name="connsiteY10" fmla="*/ 1905000 h 5772150"/>
                <a:gd name="connsiteX11" fmla="*/ 771525 w 1381125"/>
                <a:gd name="connsiteY11" fmla="*/ 1943100 h 5772150"/>
                <a:gd name="connsiteX12" fmla="*/ 952500 w 1381125"/>
                <a:gd name="connsiteY12" fmla="*/ 1724025 h 5772150"/>
                <a:gd name="connsiteX13" fmla="*/ 1028700 w 1381125"/>
                <a:gd name="connsiteY13" fmla="*/ 1676400 h 5772150"/>
                <a:gd name="connsiteX14" fmla="*/ 1085850 w 1381125"/>
                <a:gd name="connsiteY14" fmla="*/ 1695450 h 5772150"/>
                <a:gd name="connsiteX15" fmla="*/ 1066800 w 1381125"/>
                <a:gd name="connsiteY15" fmla="*/ 2352675 h 5772150"/>
                <a:gd name="connsiteX16" fmla="*/ 847725 w 1381125"/>
                <a:gd name="connsiteY16" fmla="*/ 2333625 h 5772150"/>
                <a:gd name="connsiteX17" fmla="*/ 952500 w 1381125"/>
                <a:gd name="connsiteY17" fmla="*/ 2752725 h 5772150"/>
                <a:gd name="connsiteX18" fmla="*/ 533400 w 1381125"/>
                <a:gd name="connsiteY18" fmla="*/ 4524375 h 5772150"/>
                <a:gd name="connsiteX19" fmla="*/ 609600 w 1381125"/>
                <a:gd name="connsiteY19" fmla="*/ 4705350 h 5772150"/>
                <a:gd name="connsiteX20" fmla="*/ 600075 w 1381125"/>
                <a:gd name="connsiteY20" fmla="*/ 4819650 h 5772150"/>
                <a:gd name="connsiteX21" fmla="*/ 381000 w 1381125"/>
                <a:gd name="connsiteY21" fmla="*/ 4762500 h 5772150"/>
                <a:gd name="connsiteX22" fmla="*/ 314325 w 1381125"/>
                <a:gd name="connsiteY22" fmla="*/ 4772025 h 5772150"/>
                <a:gd name="connsiteX23" fmla="*/ 400050 w 1381125"/>
                <a:gd name="connsiteY23" fmla="*/ 5772150 h 5772150"/>
                <a:gd name="connsiteX24" fmla="*/ 1381125 w 1381125"/>
                <a:gd name="connsiteY24" fmla="*/ 5772150 h 5772150"/>
                <a:gd name="connsiteX25" fmla="*/ 1362075 w 1381125"/>
                <a:gd name="connsiteY25" fmla="*/ 0 h 5772150"/>
                <a:gd name="connsiteX26" fmla="*/ 0 w 1381125"/>
                <a:gd name="connsiteY26" fmla="*/ 9525 h 57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1125" h="5772150">
                  <a:moveTo>
                    <a:pt x="0" y="9525"/>
                  </a:moveTo>
                  <a:lnTo>
                    <a:pt x="171450" y="790575"/>
                  </a:lnTo>
                  <a:lnTo>
                    <a:pt x="285750" y="895350"/>
                  </a:lnTo>
                  <a:lnTo>
                    <a:pt x="247650" y="1562100"/>
                  </a:lnTo>
                  <a:lnTo>
                    <a:pt x="333375" y="1609725"/>
                  </a:lnTo>
                  <a:lnTo>
                    <a:pt x="371475" y="1381125"/>
                  </a:lnTo>
                  <a:lnTo>
                    <a:pt x="504825" y="1333500"/>
                  </a:lnTo>
                  <a:lnTo>
                    <a:pt x="561975" y="1295400"/>
                  </a:lnTo>
                  <a:lnTo>
                    <a:pt x="704850" y="1466850"/>
                  </a:lnTo>
                  <a:lnTo>
                    <a:pt x="781050" y="1638300"/>
                  </a:lnTo>
                  <a:lnTo>
                    <a:pt x="714375" y="1905000"/>
                  </a:lnTo>
                  <a:lnTo>
                    <a:pt x="771525" y="1943100"/>
                  </a:lnTo>
                  <a:lnTo>
                    <a:pt x="952500" y="1724025"/>
                  </a:lnTo>
                  <a:lnTo>
                    <a:pt x="1028700" y="1676400"/>
                  </a:lnTo>
                  <a:lnTo>
                    <a:pt x="1085850" y="1695450"/>
                  </a:lnTo>
                  <a:lnTo>
                    <a:pt x="1066800" y="2352675"/>
                  </a:lnTo>
                  <a:lnTo>
                    <a:pt x="847725" y="2333625"/>
                  </a:lnTo>
                  <a:lnTo>
                    <a:pt x="952500" y="2752725"/>
                  </a:lnTo>
                  <a:lnTo>
                    <a:pt x="533400" y="4524375"/>
                  </a:lnTo>
                  <a:lnTo>
                    <a:pt x="609600" y="4705350"/>
                  </a:lnTo>
                  <a:lnTo>
                    <a:pt x="600075" y="4819650"/>
                  </a:lnTo>
                  <a:lnTo>
                    <a:pt x="381000" y="4762500"/>
                  </a:lnTo>
                  <a:lnTo>
                    <a:pt x="314325" y="4772025"/>
                  </a:lnTo>
                  <a:lnTo>
                    <a:pt x="400050" y="5772150"/>
                  </a:lnTo>
                  <a:lnTo>
                    <a:pt x="1381125" y="5772150"/>
                  </a:lnTo>
                  <a:lnTo>
                    <a:pt x="1362075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FF6600">
                <a:alpha val="50196"/>
              </a:srgbClr>
            </a:solidFill>
            <a:ln w="25400" cap="flat" cmpd="sng" algn="ctr">
              <a:solidFill>
                <a:srgbClr val="FF99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 dirty="0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2105025" y="1790700"/>
              <a:ext cx="3381375" cy="4638675"/>
            </a:xfrm>
            <a:custGeom>
              <a:avLst/>
              <a:gdLst>
                <a:gd name="connsiteX0" fmla="*/ 3152775 w 3381375"/>
                <a:gd name="connsiteY0" fmla="*/ 47625 h 4638675"/>
                <a:gd name="connsiteX1" fmla="*/ 2247900 w 3381375"/>
                <a:gd name="connsiteY1" fmla="*/ 962025 h 4638675"/>
                <a:gd name="connsiteX2" fmla="*/ 0 w 3381375"/>
                <a:gd name="connsiteY2" fmla="*/ 2543175 h 4638675"/>
                <a:gd name="connsiteX3" fmla="*/ 19050 w 3381375"/>
                <a:gd name="connsiteY3" fmla="*/ 4638675 h 4638675"/>
                <a:gd name="connsiteX4" fmla="*/ 3381375 w 3381375"/>
                <a:gd name="connsiteY4" fmla="*/ 4572000 h 4638675"/>
                <a:gd name="connsiteX5" fmla="*/ 3286125 w 3381375"/>
                <a:gd name="connsiteY5" fmla="*/ 3562350 h 4638675"/>
                <a:gd name="connsiteX6" fmla="*/ 3343275 w 3381375"/>
                <a:gd name="connsiteY6" fmla="*/ 3505200 h 4638675"/>
                <a:gd name="connsiteX7" fmla="*/ 3238500 w 3381375"/>
                <a:gd name="connsiteY7" fmla="*/ 3333750 h 4638675"/>
                <a:gd name="connsiteX8" fmla="*/ 3295650 w 3381375"/>
                <a:gd name="connsiteY8" fmla="*/ 2047875 h 4638675"/>
                <a:gd name="connsiteX9" fmla="*/ 3219450 w 3381375"/>
                <a:gd name="connsiteY9" fmla="*/ 1962150 h 4638675"/>
                <a:gd name="connsiteX10" fmla="*/ 3238500 w 3381375"/>
                <a:gd name="connsiteY10" fmla="*/ 1676400 h 4638675"/>
                <a:gd name="connsiteX11" fmla="*/ 3114675 w 3381375"/>
                <a:gd name="connsiteY11" fmla="*/ 1771650 h 4638675"/>
                <a:gd name="connsiteX12" fmla="*/ 3000375 w 3381375"/>
                <a:gd name="connsiteY12" fmla="*/ 1466850 h 4638675"/>
                <a:gd name="connsiteX13" fmla="*/ 3028950 w 3381375"/>
                <a:gd name="connsiteY13" fmla="*/ 1104900 h 4638675"/>
                <a:gd name="connsiteX14" fmla="*/ 3152775 w 3381375"/>
                <a:gd name="connsiteY14" fmla="*/ 819150 h 4638675"/>
                <a:gd name="connsiteX15" fmla="*/ 3248025 w 3381375"/>
                <a:gd name="connsiteY15" fmla="*/ 790575 h 4638675"/>
                <a:gd name="connsiteX16" fmla="*/ 3371850 w 3381375"/>
                <a:gd name="connsiteY16" fmla="*/ 657225 h 4638675"/>
                <a:gd name="connsiteX17" fmla="*/ 3305175 w 3381375"/>
                <a:gd name="connsiteY17" fmla="*/ 428625 h 4638675"/>
                <a:gd name="connsiteX18" fmla="*/ 3200400 w 3381375"/>
                <a:gd name="connsiteY18" fmla="*/ 352425 h 4638675"/>
                <a:gd name="connsiteX19" fmla="*/ 3219450 w 3381375"/>
                <a:gd name="connsiteY19" fmla="*/ 0 h 4638675"/>
                <a:gd name="connsiteX20" fmla="*/ 3152775 w 3381375"/>
                <a:gd name="connsiteY20" fmla="*/ 47625 h 463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81375" h="4638675">
                  <a:moveTo>
                    <a:pt x="3152775" y="47625"/>
                  </a:moveTo>
                  <a:lnTo>
                    <a:pt x="2247900" y="962025"/>
                  </a:lnTo>
                  <a:lnTo>
                    <a:pt x="0" y="2543175"/>
                  </a:lnTo>
                  <a:lnTo>
                    <a:pt x="19050" y="4638675"/>
                  </a:lnTo>
                  <a:lnTo>
                    <a:pt x="3381375" y="4572000"/>
                  </a:lnTo>
                  <a:lnTo>
                    <a:pt x="3286125" y="3562350"/>
                  </a:lnTo>
                  <a:lnTo>
                    <a:pt x="3343275" y="3505200"/>
                  </a:lnTo>
                  <a:lnTo>
                    <a:pt x="3238500" y="3333750"/>
                  </a:lnTo>
                  <a:lnTo>
                    <a:pt x="3295650" y="2047875"/>
                  </a:lnTo>
                  <a:lnTo>
                    <a:pt x="3219450" y="1962150"/>
                  </a:lnTo>
                  <a:lnTo>
                    <a:pt x="3238500" y="1676400"/>
                  </a:lnTo>
                  <a:lnTo>
                    <a:pt x="3114675" y="1771650"/>
                  </a:lnTo>
                  <a:lnTo>
                    <a:pt x="3000375" y="1466850"/>
                  </a:lnTo>
                  <a:lnTo>
                    <a:pt x="3028950" y="1104900"/>
                  </a:lnTo>
                  <a:lnTo>
                    <a:pt x="3152775" y="819150"/>
                  </a:lnTo>
                  <a:lnTo>
                    <a:pt x="3248025" y="790575"/>
                  </a:lnTo>
                  <a:lnTo>
                    <a:pt x="3371850" y="657225"/>
                  </a:lnTo>
                  <a:lnTo>
                    <a:pt x="3305175" y="428625"/>
                  </a:lnTo>
                  <a:lnTo>
                    <a:pt x="3200400" y="352425"/>
                  </a:lnTo>
                  <a:lnTo>
                    <a:pt x="3219450" y="0"/>
                  </a:lnTo>
                  <a:lnTo>
                    <a:pt x="3152775" y="47625"/>
                  </a:ln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81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2085975" y="828675"/>
              <a:ext cx="3276600" cy="3467100"/>
            </a:xfrm>
            <a:custGeom>
              <a:avLst/>
              <a:gdLst>
                <a:gd name="connsiteX0" fmla="*/ 76200 w 3276600"/>
                <a:gd name="connsiteY0" fmla="*/ 495300 h 3467100"/>
                <a:gd name="connsiteX1" fmla="*/ 1152525 w 3276600"/>
                <a:gd name="connsiteY1" fmla="*/ 438150 h 3467100"/>
                <a:gd name="connsiteX2" fmla="*/ 1781175 w 3276600"/>
                <a:gd name="connsiteY2" fmla="*/ 266700 h 3467100"/>
                <a:gd name="connsiteX3" fmla="*/ 2000250 w 3276600"/>
                <a:gd name="connsiteY3" fmla="*/ 114300 h 3467100"/>
                <a:gd name="connsiteX4" fmla="*/ 3019425 w 3276600"/>
                <a:gd name="connsiteY4" fmla="*/ 0 h 3467100"/>
                <a:gd name="connsiteX5" fmla="*/ 3038475 w 3276600"/>
                <a:gd name="connsiteY5" fmla="*/ 0 h 3467100"/>
                <a:gd name="connsiteX6" fmla="*/ 3171825 w 3276600"/>
                <a:gd name="connsiteY6" fmla="*/ 666750 h 3467100"/>
                <a:gd name="connsiteX7" fmla="*/ 3190875 w 3276600"/>
                <a:gd name="connsiteY7" fmla="*/ 609600 h 3467100"/>
                <a:gd name="connsiteX8" fmla="*/ 3276600 w 3276600"/>
                <a:gd name="connsiteY8" fmla="*/ 704850 h 3467100"/>
                <a:gd name="connsiteX9" fmla="*/ 3238500 w 3276600"/>
                <a:gd name="connsiteY9" fmla="*/ 933450 h 3467100"/>
                <a:gd name="connsiteX10" fmla="*/ 2238375 w 3276600"/>
                <a:gd name="connsiteY10" fmla="*/ 1943100 h 3467100"/>
                <a:gd name="connsiteX11" fmla="*/ 0 w 3276600"/>
                <a:gd name="connsiteY11" fmla="*/ 3467100 h 3467100"/>
                <a:gd name="connsiteX12" fmla="*/ 76200 w 3276600"/>
                <a:gd name="connsiteY12" fmla="*/ 49530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6600" h="3467100">
                  <a:moveTo>
                    <a:pt x="76200" y="495300"/>
                  </a:moveTo>
                  <a:lnTo>
                    <a:pt x="1152525" y="438150"/>
                  </a:lnTo>
                  <a:lnTo>
                    <a:pt x="1781175" y="266700"/>
                  </a:lnTo>
                  <a:lnTo>
                    <a:pt x="2000250" y="114300"/>
                  </a:lnTo>
                  <a:lnTo>
                    <a:pt x="3019425" y="0"/>
                  </a:lnTo>
                  <a:lnTo>
                    <a:pt x="3038475" y="0"/>
                  </a:lnTo>
                  <a:lnTo>
                    <a:pt x="3171825" y="666750"/>
                  </a:lnTo>
                  <a:lnTo>
                    <a:pt x="3190875" y="609600"/>
                  </a:lnTo>
                  <a:lnTo>
                    <a:pt x="3276600" y="704850"/>
                  </a:lnTo>
                  <a:lnTo>
                    <a:pt x="3238500" y="933450"/>
                  </a:lnTo>
                  <a:lnTo>
                    <a:pt x="2238375" y="1943100"/>
                  </a:lnTo>
                  <a:lnTo>
                    <a:pt x="0" y="3467100"/>
                  </a:lnTo>
                  <a:lnTo>
                    <a:pt x="76200" y="495300"/>
                  </a:lnTo>
                  <a:close/>
                </a:path>
              </a:pathLst>
            </a:custGeom>
            <a:solidFill>
              <a:srgbClr val="FFFF66">
                <a:alpha val="50196"/>
              </a:srgbClr>
            </a:solidFill>
            <a:ln w="38100" cap="flat" cmpd="sng" algn="ctr">
              <a:solidFill>
                <a:srgbClr val="FFFF6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2124075" y="590550"/>
              <a:ext cx="3000375" cy="790575"/>
            </a:xfrm>
            <a:custGeom>
              <a:avLst/>
              <a:gdLst>
                <a:gd name="connsiteX0" fmla="*/ 2924175 w 3000375"/>
                <a:gd name="connsiteY0" fmla="*/ 0 h 790575"/>
                <a:gd name="connsiteX1" fmla="*/ 0 w 3000375"/>
                <a:gd name="connsiteY1" fmla="*/ 38100 h 790575"/>
                <a:gd name="connsiteX2" fmla="*/ 19050 w 3000375"/>
                <a:gd name="connsiteY2" fmla="*/ 790575 h 790575"/>
                <a:gd name="connsiteX3" fmla="*/ 38100 w 3000375"/>
                <a:gd name="connsiteY3" fmla="*/ 714375 h 790575"/>
                <a:gd name="connsiteX4" fmla="*/ 1057275 w 3000375"/>
                <a:gd name="connsiteY4" fmla="*/ 685800 h 790575"/>
                <a:gd name="connsiteX5" fmla="*/ 1762125 w 3000375"/>
                <a:gd name="connsiteY5" fmla="*/ 476250 h 790575"/>
                <a:gd name="connsiteX6" fmla="*/ 1962150 w 3000375"/>
                <a:gd name="connsiteY6" fmla="*/ 333375 h 790575"/>
                <a:gd name="connsiteX7" fmla="*/ 3000375 w 3000375"/>
                <a:gd name="connsiteY7" fmla="*/ 219075 h 790575"/>
                <a:gd name="connsiteX8" fmla="*/ 2924175 w 3000375"/>
                <a:gd name="connsiteY8" fmla="*/ 0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0375" h="790575">
                  <a:moveTo>
                    <a:pt x="2924175" y="0"/>
                  </a:moveTo>
                  <a:lnTo>
                    <a:pt x="0" y="38100"/>
                  </a:lnTo>
                  <a:lnTo>
                    <a:pt x="19050" y="790575"/>
                  </a:lnTo>
                  <a:lnTo>
                    <a:pt x="38100" y="714375"/>
                  </a:lnTo>
                  <a:lnTo>
                    <a:pt x="1057275" y="685800"/>
                  </a:lnTo>
                  <a:lnTo>
                    <a:pt x="1762125" y="476250"/>
                  </a:lnTo>
                  <a:lnTo>
                    <a:pt x="1962150" y="333375"/>
                  </a:lnTo>
                  <a:lnTo>
                    <a:pt x="3000375" y="219075"/>
                  </a:lnTo>
                  <a:lnTo>
                    <a:pt x="2924175" y="0"/>
                  </a:lnTo>
                  <a:close/>
                </a:path>
              </a:pathLst>
            </a:custGeom>
            <a:solidFill>
              <a:srgbClr val="CCCC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rtl="0">
                <a:defRPr/>
              </a:pPr>
              <a:endParaRPr lang="en-US">
                <a:solidFill>
                  <a:sysClr val="window" lastClr="FFFFFF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225513" y="540861"/>
              <a:ext cx="1292530" cy="811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>
                <a:defRPr/>
              </a:pPr>
              <a:r>
                <a:rPr lang="en-US" sz="120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ea typeface="+mn-ea"/>
                  <a:cs typeface="Arial" pitchFamily="34" charset="0"/>
                </a:rPr>
                <a:t>Sky</a:t>
              </a:r>
              <a:endParaRPr lang="en-US" sz="28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548596" y="3369083"/>
              <a:ext cx="3087599" cy="1081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>
                <a:defRPr/>
              </a:pPr>
              <a:r>
                <a:rPr lang="en-US" sz="1400" dirty="0">
                  <a:solidFill>
                    <a:srgbClr val="FF33CC"/>
                  </a:solidFill>
                  <a:latin typeface="Arial" pitchFamily="34" charset="0"/>
                  <a:ea typeface="+mn-ea"/>
                  <a:cs typeface="Arial" pitchFamily="34" charset="0"/>
                </a:rPr>
                <a:t>Athlete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672035" y="4280310"/>
              <a:ext cx="2129534" cy="1189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defRPr/>
              </a:pPr>
              <a:r>
                <a:rPr lang="en-US" sz="1600" dirty="0">
                  <a:solidFill>
                    <a:srgbClr val="00B0F0"/>
                  </a:solidFill>
                  <a:latin typeface="Arial" pitchFamily="34" charset="0"/>
                  <a:ea typeface="+mn-ea"/>
                  <a:cs typeface="Arial" pitchFamily="34" charset="0"/>
                </a:rPr>
                <a:t>Tree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67162" y="1611500"/>
              <a:ext cx="2863073" cy="918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>
                <a:defRPr/>
              </a:pPr>
              <a:r>
                <a:rPr lang="en-US" sz="1100" dirty="0">
                  <a:solidFill>
                    <a:srgbClr val="00B050"/>
                  </a:solidFill>
                  <a:latin typeface="Arial" pitchFamily="34" charset="0"/>
                  <a:ea typeface="+mn-ea"/>
                  <a:cs typeface="Arial" pitchFamily="34" charset="0"/>
                </a:rPr>
                <a:t>Mountain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494915" y="764122"/>
              <a:ext cx="1966244" cy="972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defRPr/>
              </a:pPr>
              <a:r>
                <a:rPr lang="en-US" sz="1200" b="1" dirty="0">
                  <a:solidFill>
                    <a:srgbClr val="996600"/>
                  </a:solidFill>
                  <a:latin typeface="Arial" pitchFamily="34" charset="0"/>
                  <a:ea typeface="+mn-ea"/>
                  <a:cs typeface="Arial" pitchFamily="34" charset="0"/>
                </a:rPr>
                <a:t>Rock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7848600" y="3048000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Class: </a:t>
            </a:r>
          </a:p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Rock climbing</a:t>
            </a:r>
          </a:p>
        </p:txBody>
      </p:sp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7980530" y="3556337"/>
            <a:ext cx="706270" cy="1015663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000" kern="1200" dirty="0">
                <a:solidFill>
                  <a:srgbClr val="FF33CC"/>
                </a:solidFill>
                <a:latin typeface="Arial" pitchFamily="34" charset="0"/>
                <a:ea typeface="+mn-ea"/>
                <a:cs typeface="Arial" pitchFamily="34" charset="0"/>
              </a:rPr>
              <a:t>Athlete</a:t>
            </a:r>
          </a:p>
          <a:p>
            <a:pPr algn="l" rtl="0"/>
            <a:r>
              <a:rPr lang="en-US" sz="1000" kern="1200" dirty="0">
                <a:solidFill>
                  <a:srgbClr val="00B050"/>
                </a:solidFill>
                <a:latin typeface="Arial" pitchFamily="34" charset="0"/>
                <a:ea typeface="+mn-ea"/>
                <a:cs typeface="Arial" pitchFamily="34" charset="0"/>
              </a:rPr>
              <a:t>Mountain</a:t>
            </a:r>
          </a:p>
          <a:p>
            <a:pPr algn="l" rtl="0"/>
            <a:r>
              <a:rPr lang="en-US" sz="1000" kern="1200" dirty="0">
                <a:solidFill>
                  <a:srgbClr val="0066FF"/>
                </a:solidFill>
                <a:latin typeface="Arial" pitchFamily="34" charset="0"/>
                <a:ea typeface="+mn-ea"/>
                <a:cs typeface="Arial" pitchFamily="34" charset="0"/>
              </a:rPr>
              <a:t>Trees</a:t>
            </a:r>
          </a:p>
          <a:p>
            <a:pPr algn="l" rtl="0"/>
            <a:r>
              <a:rPr lang="en-US" sz="1000" kern="1200" dirty="0">
                <a:solidFill>
                  <a:srgbClr val="FFC000"/>
                </a:solidFill>
                <a:latin typeface="Arial" pitchFamily="34" charset="0"/>
                <a:ea typeface="+mn-ea"/>
                <a:cs typeface="Arial" pitchFamily="34" charset="0"/>
              </a:rPr>
              <a:t>Rock</a:t>
            </a:r>
          </a:p>
          <a:p>
            <a:pPr algn="l" rtl="0"/>
            <a:r>
              <a:rPr lang="en-US" sz="1000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ea typeface="+mn-ea"/>
                <a:cs typeface="Arial" pitchFamily="34" charset="0"/>
              </a:rPr>
              <a:t>Sky</a:t>
            </a:r>
          </a:p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Ascent</a:t>
            </a:r>
          </a:p>
        </p:txBody>
      </p:sp>
      <p:pic>
        <p:nvPicPr>
          <p:cNvPr id="115" name="Picture 2" descr="F:\backup_Jia\work\dataset\baseline\sailing\Easy_Mid_sailing_61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0" y="5257800"/>
            <a:ext cx="1595750" cy="1196813"/>
          </a:xfrm>
          <a:prstGeom prst="rect">
            <a:avLst/>
          </a:prstGeom>
          <a:noFill/>
        </p:spPr>
      </p:pic>
      <p:grpSp>
        <p:nvGrpSpPr>
          <p:cNvPr id="31" name="Group 120"/>
          <p:cNvGrpSpPr/>
          <p:nvPr/>
        </p:nvGrpSpPr>
        <p:grpSpPr>
          <a:xfrm>
            <a:off x="6271249" y="5181600"/>
            <a:ext cx="1729751" cy="1260063"/>
            <a:chOff x="2129150" y="3999406"/>
            <a:chExt cx="1729751" cy="1260063"/>
          </a:xfrm>
        </p:grpSpPr>
        <p:grpSp>
          <p:nvGrpSpPr>
            <p:cNvPr id="32" name="Group 19"/>
            <p:cNvGrpSpPr/>
            <p:nvPr/>
          </p:nvGrpSpPr>
          <p:grpSpPr>
            <a:xfrm>
              <a:off x="2129148" y="3999406"/>
              <a:ext cx="1729751" cy="1260063"/>
              <a:chOff x="2129150" y="1600200"/>
              <a:chExt cx="5023260" cy="3659269"/>
            </a:xfrm>
          </p:grpSpPr>
          <p:pic>
            <p:nvPicPr>
              <p:cNvPr id="124" name="Picture 2" descr="F:\backup_Jia\work\dataset\baseline\sailing\Easy_Mid_sailing_615.jp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133600" y="1600200"/>
                <a:ext cx="4876800" cy="3657600"/>
              </a:xfrm>
              <a:prstGeom prst="rect">
                <a:avLst/>
              </a:prstGeom>
              <a:noFill/>
            </p:spPr>
          </p:pic>
          <p:sp>
            <p:nvSpPr>
              <p:cNvPr id="125" name="Freeform 124"/>
              <p:cNvSpPr/>
              <p:nvPr/>
            </p:nvSpPr>
            <p:spPr>
              <a:xfrm>
                <a:off x="2135825" y="2376105"/>
                <a:ext cx="4865676" cy="2089104"/>
              </a:xfrm>
              <a:custGeom>
                <a:avLst/>
                <a:gdLst>
                  <a:gd name="connsiteX0" fmla="*/ 6674 w 4865676"/>
                  <a:gd name="connsiteY0" fmla="*/ 1381612 h 2089104"/>
                  <a:gd name="connsiteX1" fmla="*/ 220257 w 4865676"/>
                  <a:gd name="connsiteY1" fmla="*/ 1341565 h 2089104"/>
                  <a:gd name="connsiteX2" fmla="*/ 447188 w 4865676"/>
                  <a:gd name="connsiteY2" fmla="*/ 1681962 h 2089104"/>
                  <a:gd name="connsiteX3" fmla="*/ 560654 w 4865676"/>
                  <a:gd name="connsiteY3" fmla="*/ 1802102 h 2089104"/>
                  <a:gd name="connsiteX4" fmla="*/ 754213 w 4865676"/>
                  <a:gd name="connsiteY4" fmla="*/ 1675288 h 2089104"/>
                  <a:gd name="connsiteX5" fmla="*/ 854330 w 4865676"/>
                  <a:gd name="connsiteY5" fmla="*/ 1568496 h 2089104"/>
                  <a:gd name="connsiteX6" fmla="*/ 947772 w 4865676"/>
                  <a:gd name="connsiteY6" fmla="*/ 1188053 h 2089104"/>
                  <a:gd name="connsiteX7" fmla="*/ 1281495 w 4865676"/>
                  <a:gd name="connsiteY7" fmla="*/ 934423 h 2089104"/>
                  <a:gd name="connsiteX8" fmla="*/ 1428333 w 4865676"/>
                  <a:gd name="connsiteY8" fmla="*/ 827632 h 2089104"/>
                  <a:gd name="connsiteX9" fmla="*/ 1648590 w 4865676"/>
                  <a:gd name="connsiteY9" fmla="*/ 820958 h 2089104"/>
                  <a:gd name="connsiteX10" fmla="*/ 1828800 w 4865676"/>
                  <a:gd name="connsiteY10" fmla="*/ 1001168 h 2089104"/>
                  <a:gd name="connsiteX11" fmla="*/ 1942266 w 4865676"/>
                  <a:gd name="connsiteY11" fmla="*/ 974470 h 2089104"/>
                  <a:gd name="connsiteX12" fmla="*/ 2035708 w 4865676"/>
                  <a:gd name="connsiteY12" fmla="*/ 780911 h 2089104"/>
                  <a:gd name="connsiteX13" fmla="*/ 1942266 w 4865676"/>
                  <a:gd name="connsiteY13" fmla="*/ 634073 h 2089104"/>
                  <a:gd name="connsiteX14" fmla="*/ 2055731 w 4865676"/>
                  <a:gd name="connsiteY14" fmla="*/ 560654 h 2089104"/>
                  <a:gd name="connsiteX15" fmla="*/ 2135825 w 4865676"/>
                  <a:gd name="connsiteY15" fmla="*/ 600701 h 2089104"/>
                  <a:gd name="connsiteX16" fmla="*/ 2302686 w 4865676"/>
                  <a:gd name="connsiteY16" fmla="*/ 300350 h 2089104"/>
                  <a:gd name="connsiteX17" fmla="*/ 2456198 w 4865676"/>
                  <a:gd name="connsiteY17" fmla="*/ 253629 h 2089104"/>
                  <a:gd name="connsiteX18" fmla="*/ 2749874 w 4865676"/>
                  <a:gd name="connsiteY18" fmla="*/ 580677 h 2089104"/>
                  <a:gd name="connsiteX19" fmla="*/ 2796595 w 4865676"/>
                  <a:gd name="connsiteY19" fmla="*/ 727515 h 2089104"/>
                  <a:gd name="connsiteX20" fmla="*/ 2870014 w 4865676"/>
                  <a:gd name="connsiteY20" fmla="*/ 0 h 2089104"/>
                  <a:gd name="connsiteX21" fmla="*/ 3423994 w 4865676"/>
                  <a:gd name="connsiteY21" fmla="*/ 861004 h 2089104"/>
                  <a:gd name="connsiteX22" fmla="*/ 3657600 w 4865676"/>
                  <a:gd name="connsiteY22" fmla="*/ 887702 h 2089104"/>
                  <a:gd name="connsiteX23" fmla="*/ 3657600 w 4865676"/>
                  <a:gd name="connsiteY23" fmla="*/ 780911 h 2089104"/>
                  <a:gd name="connsiteX24" fmla="*/ 3884531 w 4865676"/>
                  <a:gd name="connsiteY24" fmla="*/ 787586 h 2089104"/>
                  <a:gd name="connsiteX25" fmla="*/ 4144835 w 4865676"/>
                  <a:gd name="connsiteY25" fmla="*/ 901051 h 2089104"/>
                  <a:gd name="connsiteX26" fmla="*/ 4418487 w 4865676"/>
                  <a:gd name="connsiteY26" fmla="*/ 894377 h 2089104"/>
                  <a:gd name="connsiteX27" fmla="*/ 4685466 w 4865676"/>
                  <a:gd name="connsiteY27" fmla="*/ 961121 h 2089104"/>
                  <a:gd name="connsiteX28" fmla="*/ 4758884 w 4865676"/>
                  <a:gd name="connsiteY28" fmla="*/ 941098 h 2089104"/>
                  <a:gd name="connsiteX29" fmla="*/ 4838978 w 4865676"/>
                  <a:gd name="connsiteY29" fmla="*/ 927749 h 2089104"/>
                  <a:gd name="connsiteX30" fmla="*/ 4852327 w 4865676"/>
                  <a:gd name="connsiteY30" fmla="*/ 907726 h 2089104"/>
                  <a:gd name="connsiteX31" fmla="*/ 4865676 w 4865676"/>
                  <a:gd name="connsiteY31" fmla="*/ 2089104 h 2089104"/>
                  <a:gd name="connsiteX32" fmla="*/ 907725 w 4865676"/>
                  <a:gd name="connsiteY32" fmla="*/ 2075755 h 2089104"/>
                  <a:gd name="connsiteX33" fmla="*/ 901051 w 4865676"/>
                  <a:gd name="connsiteY33" fmla="*/ 1968964 h 2089104"/>
                  <a:gd name="connsiteX34" fmla="*/ 0 w 4865676"/>
                  <a:gd name="connsiteY34" fmla="*/ 2002336 h 2089104"/>
                  <a:gd name="connsiteX35" fmla="*/ 6674 w 4865676"/>
                  <a:gd name="connsiteY35" fmla="*/ 1381612 h 208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65676" h="2089104">
                    <a:moveTo>
                      <a:pt x="6674" y="1381612"/>
                    </a:moveTo>
                    <a:lnTo>
                      <a:pt x="220257" y="1341565"/>
                    </a:lnTo>
                    <a:lnTo>
                      <a:pt x="447188" y="1681962"/>
                    </a:lnTo>
                    <a:lnTo>
                      <a:pt x="560654" y="1802102"/>
                    </a:lnTo>
                    <a:lnTo>
                      <a:pt x="754213" y="1675288"/>
                    </a:lnTo>
                    <a:lnTo>
                      <a:pt x="854330" y="1568496"/>
                    </a:lnTo>
                    <a:lnTo>
                      <a:pt x="947772" y="1188053"/>
                    </a:lnTo>
                    <a:lnTo>
                      <a:pt x="1281495" y="934423"/>
                    </a:lnTo>
                    <a:lnTo>
                      <a:pt x="1428333" y="827632"/>
                    </a:lnTo>
                    <a:lnTo>
                      <a:pt x="1648590" y="820958"/>
                    </a:lnTo>
                    <a:lnTo>
                      <a:pt x="1828800" y="1001168"/>
                    </a:lnTo>
                    <a:lnTo>
                      <a:pt x="1942266" y="974470"/>
                    </a:lnTo>
                    <a:lnTo>
                      <a:pt x="2035708" y="780911"/>
                    </a:lnTo>
                    <a:lnTo>
                      <a:pt x="1942266" y="634073"/>
                    </a:lnTo>
                    <a:lnTo>
                      <a:pt x="2055731" y="560654"/>
                    </a:lnTo>
                    <a:lnTo>
                      <a:pt x="2135825" y="600701"/>
                    </a:lnTo>
                    <a:lnTo>
                      <a:pt x="2302686" y="300350"/>
                    </a:lnTo>
                    <a:lnTo>
                      <a:pt x="2456198" y="253629"/>
                    </a:lnTo>
                    <a:lnTo>
                      <a:pt x="2749874" y="580677"/>
                    </a:lnTo>
                    <a:lnTo>
                      <a:pt x="2796595" y="727515"/>
                    </a:lnTo>
                    <a:lnTo>
                      <a:pt x="2870014" y="0"/>
                    </a:lnTo>
                    <a:lnTo>
                      <a:pt x="3423994" y="861004"/>
                    </a:lnTo>
                    <a:lnTo>
                      <a:pt x="3657600" y="887702"/>
                    </a:lnTo>
                    <a:lnTo>
                      <a:pt x="3657600" y="780911"/>
                    </a:lnTo>
                    <a:lnTo>
                      <a:pt x="3884531" y="787586"/>
                    </a:lnTo>
                    <a:lnTo>
                      <a:pt x="4144835" y="901051"/>
                    </a:lnTo>
                    <a:lnTo>
                      <a:pt x="4418487" y="894377"/>
                    </a:lnTo>
                    <a:cubicBezTo>
                      <a:pt x="4700996" y="915565"/>
                      <a:pt x="4685466" y="825157"/>
                      <a:pt x="4685466" y="961121"/>
                    </a:cubicBezTo>
                    <a:lnTo>
                      <a:pt x="4758884" y="941098"/>
                    </a:lnTo>
                    <a:lnTo>
                      <a:pt x="4838978" y="927749"/>
                    </a:lnTo>
                    <a:lnTo>
                      <a:pt x="4852327" y="907726"/>
                    </a:lnTo>
                    <a:lnTo>
                      <a:pt x="4865676" y="2089104"/>
                    </a:lnTo>
                    <a:lnTo>
                      <a:pt x="907725" y="2075755"/>
                    </a:lnTo>
                    <a:lnTo>
                      <a:pt x="901051" y="1968964"/>
                    </a:lnTo>
                    <a:lnTo>
                      <a:pt x="0" y="2002336"/>
                    </a:lnTo>
                    <a:cubicBezTo>
                      <a:pt x="2225" y="1797653"/>
                      <a:pt x="4449" y="1592969"/>
                      <a:pt x="6674" y="1381612"/>
                    </a:cubicBezTo>
                    <a:close/>
                  </a:path>
                </a:pathLst>
              </a:custGeom>
              <a:solidFill>
                <a:srgbClr val="6699FF">
                  <a:alpha val="49804"/>
                </a:srgbClr>
              </a:solidFill>
              <a:ln w="38100">
                <a:solidFill>
                  <a:srgbClr val="66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4629151" y="2438401"/>
                <a:ext cx="1162050" cy="2285999"/>
              </a:xfrm>
              <a:custGeom>
                <a:avLst/>
                <a:gdLst>
                  <a:gd name="connsiteX0" fmla="*/ 47625 w 1162050"/>
                  <a:gd name="connsiteY0" fmla="*/ 1981200 h 2286000"/>
                  <a:gd name="connsiteX1" fmla="*/ 342900 w 1162050"/>
                  <a:gd name="connsiteY1" fmla="*/ 790575 h 2286000"/>
                  <a:gd name="connsiteX2" fmla="*/ 381000 w 1162050"/>
                  <a:gd name="connsiteY2" fmla="*/ 0 h 2286000"/>
                  <a:gd name="connsiteX3" fmla="*/ 476250 w 1162050"/>
                  <a:gd name="connsiteY3" fmla="*/ 142875 h 2286000"/>
                  <a:gd name="connsiteX4" fmla="*/ 857250 w 1162050"/>
                  <a:gd name="connsiteY4" fmla="*/ 762000 h 2286000"/>
                  <a:gd name="connsiteX5" fmla="*/ 1028700 w 1162050"/>
                  <a:gd name="connsiteY5" fmla="*/ 1200150 h 2286000"/>
                  <a:gd name="connsiteX6" fmla="*/ 1162050 w 1162050"/>
                  <a:gd name="connsiteY6" fmla="*/ 1924050 h 2286000"/>
                  <a:gd name="connsiteX7" fmla="*/ 457200 w 1162050"/>
                  <a:gd name="connsiteY7" fmla="*/ 1943100 h 2286000"/>
                  <a:gd name="connsiteX8" fmla="*/ 333375 w 1162050"/>
                  <a:gd name="connsiteY8" fmla="*/ 2028825 h 2286000"/>
                  <a:gd name="connsiteX9" fmla="*/ 323850 w 1162050"/>
                  <a:gd name="connsiteY9" fmla="*/ 2143125 h 2286000"/>
                  <a:gd name="connsiteX10" fmla="*/ 1152525 w 1162050"/>
                  <a:gd name="connsiteY10" fmla="*/ 2190750 h 2286000"/>
                  <a:gd name="connsiteX11" fmla="*/ 1152525 w 1162050"/>
                  <a:gd name="connsiteY11" fmla="*/ 2200275 h 2286000"/>
                  <a:gd name="connsiteX12" fmla="*/ 1143000 w 1162050"/>
                  <a:gd name="connsiteY12" fmla="*/ 2286000 h 2286000"/>
                  <a:gd name="connsiteX13" fmla="*/ 657225 w 1162050"/>
                  <a:gd name="connsiteY13" fmla="*/ 2286000 h 2286000"/>
                  <a:gd name="connsiteX14" fmla="*/ 19050 w 1162050"/>
                  <a:gd name="connsiteY14" fmla="*/ 2257425 h 2286000"/>
                  <a:gd name="connsiteX15" fmla="*/ 0 w 1162050"/>
                  <a:gd name="connsiteY15" fmla="*/ 2095500 h 2286000"/>
                  <a:gd name="connsiteX16" fmla="*/ 47625 w 1162050"/>
                  <a:gd name="connsiteY16" fmla="*/ 198120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2050" h="2286000">
                    <a:moveTo>
                      <a:pt x="47625" y="1981200"/>
                    </a:moveTo>
                    <a:lnTo>
                      <a:pt x="342900" y="790575"/>
                    </a:lnTo>
                    <a:lnTo>
                      <a:pt x="381000" y="0"/>
                    </a:lnTo>
                    <a:lnTo>
                      <a:pt x="476250" y="142875"/>
                    </a:lnTo>
                    <a:cubicBezTo>
                      <a:pt x="601846" y="350108"/>
                      <a:pt x="857250" y="1004321"/>
                      <a:pt x="857250" y="762000"/>
                    </a:cubicBezTo>
                    <a:lnTo>
                      <a:pt x="1028700" y="1200150"/>
                    </a:lnTo>
                    <a:lnTo>
                      <a:pt x="1162050" y="1924050"/>
                    </a:lnTo>
                    <a:lnTo>
                      <a:pt x="457200" y="1943100"/>
                    </a:lnTo>
                    <a:lnTo>
                      <a:pt x="333375" y="2028825"/>
                    </a:lnTo>
                    <a:lnTo>
                      <a:pt x="323850" y="2143125"/>
                    </a:lnTo>
                    <a:lnTo>
                      <a:pt x="1152525" y="2190750"/>
                    </a:lnTo>
                    <a:lnTo>
                      <a:pt x="1152525" y="2200275"/>
                    </a:lnTo>
                    <a:lnTo>
                      <a:pt x="1143000" y="2286000"/>
                    </a:lnTo>
                    <a:lnTo>
                      <a:pt x="657225" y="2286000"/>
                    </a:lnTo>
                    <a:lnTo>
                      <a:pt x="19050" y="2257425"/>
                    </a:lnTo>
                    <a:lnTo>
                      <a:pt x="0" y="2095500"/>
                    </a:lnTo>
                    <a:lnTo>
                      <a:pt x="47625" y="1981200"/>
                    </a:lnTo>
                    <a:close/>
                  </a:path>
                </a:pathLst>
              </a:custGeom>
              <a:solidFill>
                <a:srgbClr val="996600">
                  <a:alpha val="49804"/>
                </a:srgbClr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  <a:p>
                <a:pPr algn="ctr" rtl="0"/>
                <a:r>
                  <a:rPr lang="en-US" kern="1200" dirty="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rPr>
                  <a:t>  </a:t>
                </a:r>
                <a:endParaRPr lang="en-US" sz="12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986528" y="4429760"/>
                <a:ext cx="463296" cy="170688"/>
              </a:xfrm>
              <a:custGeom>
                <a:avLst/>
                <a:gdLst>
                  <a:gd name="connsiteX0" fmla="*/ 0 w 463296"/>
                  <a:gd name="connsiteY0" fmla="*/ 121920 h 170688"/>
                  <a:gd name="connsiteX1" fmla="*/ 56896 w 463296"/>
                  <a:gd name="connsiteY1" fmla="*/ 32512 h 170688"/>
                  <a:gd name="connsiteX2" fmla="*/ 97536 w 463296"/>
                  <a:gd name="connsiteY2" fmla="*/ 0 h 170688"/>
                  <a:gd name="connsiteX3" fmla="*/ 138176 w 463296"/>
                  <a:gd name="connsiteY3" fmla="*/ 44704 h 170688"/>
                  <a:gd name="connsiteX4" fmla="*/ 178816 w 463296"/>
                  <a:gd name="connsiteY4" fmla="*/ 121920 h 170688"/>
                  <a:gd name="connsiteX5" fmla="*/ 186944 w 463296"/>
                  <a:gd name="connsiteY5" fmla="*/ 97536 h 170688"/>
                  <a:gd name="connsiteX6" fmla="*/ 239776 w 463296"/>
                  <a:gd name="connsiteY6" fmla="*/ 40640 h 170688"/>
                  <a:gd name="connsiteX7" fmla="*/ 276352 w 463296"/>
                  <a:gd name="connsiteY7" fmla="*/ 4064 h 170688"/>
                  <a:gd name="connsiteX8" fmla="*/ 316992 w 463296"/>
                  <a:gd name="connsiteY8" fmla="*/ 65024 h 170688"/>
                  <a:gd name="connsiteX9" fmla="*/ 308864 w 463296"/>
                  <a:gd name="connsiteY9" fmla="*/ 134112 h 170688"/>
                  <a:gd name="connsiteX10" fmla="*/ 333248 w 463296"/>
                  <a:gd name="connsiteY10" fmla="*/ 125984 h 170688"/>
                  <a:gd name="connsiteX11" fmla="*/ 369824 w 463296"/>
                  <a:gd name="connsiteY11" fmla="*/ 69088 h 170688"/>
                  <a:gd name="connsiteX12" fmla="*/ 377952 w 463296"/>
                  <a:gd name="connsiteY12" fmla="*/ 12192 h 170688"/>
                  <a:gd name="connsiteX13" fmla="*/ 414528 w 463296"/>
                  <a:gd name="connsiteY13" fmla="*/ 8128 h 170688"/>
                  <a:gd name="connsiteX14" fmla="*/ 438912 w 463296"/>
                  <a:gd name="connsiteY14" fmla="*/ 65024 h 170688"/>
                  <a:gd name="connsiteX15" fmla="*/ 442976 w 463296"/>
                  <a:gd name="connsiteY15" fmla="*/ 105664 h 170688"/>
                  <a:gd name="connsiteX16" fmla="*/ 463296 w 463296"/>
                  <a:gd name="connsiteY16" fmla="*/ 170688 h 170688"/>
                  <a:gd name="connsiteX17" fmla="*/ 0 w 463296"/>
                  <a:gd name="connsiteY17" fmla="*/ 121920 h 17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63296" h="170688">
                    <a:moveTo>
                      <a:pt x="0" y="121920"/>
                    </a:moveTo>
                    <a:lnTo>
                      <a:pt x="56896" y="32512"/>
                    </a:lnTo>
                    <a:lnTo>
                      <a:pt x="97536" y="0"/>
                    </a:lnTo>
                    <a:lnTo>
                      <a:pt x="138176" y="44704"/>
                    </a:lnTo>
                    <a:lnTo>
                      <a:pt x="178816" y="121920"/>
                    </a:lnTo>
                    <a:lnTo>
                      <a:pt x="186944" y="97536"/>
                    </a:lnTo>
                    <a:lnTo>
                      <a:pt x="239776" y="40640"/>
                    </a:lnTo>
                    <a:lnTo>
                      <a:pt x="276352" y="4064"/>
                    </a:lnTo>
                    <a:lnTo>
                      <a:pt x="316992" y="65024"/>
                    </a:lnTo>
                    <a:cubicBezTo>
                      <a:pt x="308506" y="128670"/>
                      <a:pt x="308864" y="105484"/>
                      <a:pt x="308864" y="134112"/>
                    </a:cubicBezTo>
                    <a:lnTo>
                      <a:pt x="333248" y="125984"/>
                    </a:lnTo>
                    <a:lnTo>
                      <a:pt x="369824" y="69088"/>
                    </a:lnTo>
                    <a:lnTo>
                      <a:pt x="377952" y="12192"/>
                    </a:lnTo>
                    <a:lnTo>
                      <a:pt x="414528" y="8128"/>
                    </a:lnTo>
                    <a:lnTo>
                      <a:pt x="438912" y="65024"/>
                    </a:lnTo>
                    <a:lnTo>
                      <a:pt x="442976" y="105664"/>
                    </a:lnTo>
                    <a:lnTo>
                      <a:pt x="463296" y="170688"/>
                    </a:lnTo>
                    <a:lnTo>
                      <a:pt x="0" y="121920"/>
                    </a:lnTo>
                    <a:close/>
                  </a:path>
                </a:pathLst>
              </a:custGeom>
              <a:solidFill>
                <a:srgbClr val="FF33CC">
                  <a:alpha val="50196"/>
                </a:srgbClr>
              </a:solidFill>
              <a:ln w="38100">
                <a:solidFill>
                  <a:srgbClr val="FF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2129150" y="1601869"/>
                <a:ext cx="4872351" cy="2556315"/>
              </a:xfrm>
              <a:custGeom>
                <a:avLst/>
                <a:gdLst>
                  <a:gd name="connsiteX0" fmla="*/ 13349 w 4872351"/>
                  <a:gd name="connsiteY0" fmla="*/ 0 h 2556315"/>
                  <a:gd name="connsiteX1" fmla="*/ 4872351 w 4872351"/>
                  <a:gd name="connsiteY1" fmla="*/ 6674 h 2556315"/>
                  <a:gd name="connsiteX2" fmla="*/ 4872351 w 4872351"/>
                  <a:gd name="connsiteY2" fmla="*/ 1695311 h 2556315"/>
                  <a:gd name="connsiteX3" fmla="*/ 4718838 w 4872351"/>
                  <a:gd name="connsiteY3" fmla="*/ 1722008 h 2556315"/>
                  <a:gd name="connsiteX4" fmla="*/ 4678792 w 4872351"/>
                  <a:gd name="connsiteY4" fmla="*/ 1628566 h 2556315"/>
                  <a:gd name="connsiteX5" fmla="*/ 4131486 w 4872351"/>
                  <a:gd name="connsiteY5" fmla="*/ 1655264 h 2556315"/>
                  <a:gd name="connsiteX6" fmla="*/ 3851159 w 4872351"/>
                  <a:gd name="connsiteY6" fmla="*/ 1535124 h 2556315"/>
                  <a:gd name="connsiteX7" fmla="*/ 3677624 w 4872351"/>
                  <a:gd name="connsiteY7" fmla="*/ 1548473 h 2556315"/>
                  <a:gd name="connsiteX8" fmla="*/ 3644251 w 4872351"/>
                  <a:gd name="connsiteY8" fmla="*/ 1555147 h 2556315"/>
                  <a:gd name="connsiteX9" fmla="*/ 3664275 w 4872351"/>
                  <a:gd name="connsiteY9" fmla="*/ 1641915 h 2556315"/>
                  <a:gd name="connsiteX10" fmla="*/ 3457367 w 4872351"/>
                  <a:gd name="connsiteY10" fmla="*/ 1621892 h 2556315"/>
                  <a:gd name="connsiteX11" fmla="*/ 2870015 w 4872351"/>
                  <a:gd name="connsiteY11" fmla="*/ 747538 h 2556315"/>
                  <a:gd name="connsiteX12" fmla="*/ 2796596 w 4872351"/>
                  <a:gd name="connsiteY12" fmla="*/ 1441681 h 2556315"/>
                  <a:gd name="connsiteX13" fmla="*/ 2756549 w 4872351"/>
                  <a:gd name="connsiteY13" fmla="*/ 1314867 h 2556315"/>
                  <a:gd name="connsiteX14" fmla="*/ 2489571 w 4872351"/>
                  <a:gd name="connsiteY14" fmla="*/ 1021191 h 2556315"/>
                  <a:gd name="connsiteX15" fmla="*/ 2296012 w 4872351"/>
                  <a:gd name="connsiteY15" fmla="*/ 1047889 h 2556315"/>
                  <a:gd name="connsiteX16" fmla="*/ 2142500 w 4872351"/>
                  <a:gd name="connsiteY16" fmla="*/ 1361588 h 2556315"/>
                  <a:gd name="connsiteX17" fmla="*/ 2062406 w 4872351"/>
                  <a:gd name="connsiteY17" fmla="*/ 1314867 h 2556315"/>
                  <a:gd name="connsiteX18" fmla="*/ 1942266 w 4872351"/>
                  <a:gd name="connsiteY18" fmla="*/ 1401635 h 2556315"/>
                  <a:gd name="connsiteX19" fmla="*/ 2022359 w 4872351"/>
                  <a:gd name="connsiteY19" fmla="*/ 1561822 h 2556315"/>
                  <a:gd name="connsiteX20" fmla="*/ 1915568 w 4872351"/>
                  <a:gd name="connsiteY20" fmla="*/ 1735357 h 2556315"/>
                  <a:gd name="connsiteX21" fmla="*/ 1828800 w 4872351"/>
                  <a:gd name="connsiteY21" fmla="*/ 1728683 h 2556315"/>
                  <a:gd name="connsiteX22" fmla="*/ 1688637 w 4872351"/>
                  <a:gd name="connsiteY22" fmla="*/ 1595194 h 2556315"/>
                  <a:gd name="connsiteX23" fmla="*/ 1421659 w 4872351"/>
                  <a:gd name="connsiteY23" fmla="*/ 1581845 h 2556315"/>
                  <a:gd name="connsiteX24" fmla="*/ 927749 w 4872351"/>
                  <a:gd name="connsiteY24" fmla="*/ 1955614 h 2556315"/>
                  <a:gd name="connsiteX25" fmla="*/ 834307 w 4872351"/>
                  <a:gd name="connsiteY25" fmla="*/ 2389454 h 2556315"/>
                  <a:gd name="connsiteX26" fmla="*/ 547305 w 4872351"/>
                  <a:gd name="connsiteY26" fmla="*/ 2556315 h 2556315"/>
                  <a:gd name="connsiteX27" fmla="*/ 246955 w 4872351"/>
                  <a:gd name="connsiteY27" fmla="*/ 2102452 h 2556315"/>
                  <a:gd name="connsiteX28" fmla="*/ 0 w 4872351"/>
                  <a:gd name="connsiteY28" fmla="*/ 2135824 h 2556315"/>
                  <a:gd name="connsiteX29" fmla="*/ 13349 w 4872351"/>
                  <a:gd name="connsiteY29" fmla="*/ 0 h 255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872351" h="2556315">
                    <a:moveTo>
                      <a:pt x="13349" y="0"/>
                    </a:moveTo>
                    <a:lnTo>
                      <a:pt x="4872351" y="6674"/>
                    </a:lnTo>
                    <a:lnTo>
                      <a:pt x="4872351" y="1695311"/>
                    </a:lnTo>
                    <a:lnTo>
                      <a:pt x="4718838" y="1722008"/>
                    </a:lnTo>
                    <a:lnTo>
                      <a:pt x="4678792" y="1628566"/>
                    </a:lnTo>
                    <a:lnTo>
                      <a:pt x="4131486" y="1655264"/>
                    </a:lnTo>
                    <a:lnTo>
                      <a:pt x="3851159" y="1535124"/>
                    </a:lnTo>
                    <a:lnTo>
                      <a:pt x="3677624" y="1548473"/>
                    </a:lnTo>
                    <a:lnTo>
                      <a:pt x="3644251" y="1555147"/>
                    </a:lnTo>
                    <a:lnTo>
                      <a:pt x="3664275" y="1641915"/>
                    </a:lnTo>
                    <a:lnTo>
                      <a:pt x="3457367" y="1621892"/>
                    </a:lnTo>
                    <a:lnTo>
                      <a:pt x="2870015" y="747538"/>
                    </a:lnTo>
                    <a:lnTo>
                      <a:pt x="2796596" y="1441681"/>
                    </a:lnTo>
                    <a:lnTo>
                      <a:pt x="2756549" y="1314867"/>
                    </a:lnTo>
                    <a:lnTo>
                      <a:pt x="2489571" y="1021191"/>
                    </a:lnTo>
                    <a:lnTo>
                      <a:pt x="2296012" y="1047889"/>
                    </a:lnTo>
                    <a:lnTo>
                      <a:pt x="2142500" y="1361588"/>
                    </a:lnTo>
                    <a:lnTo>
                      <a:pt x="2062406" y="1314867"/>
                    </a:lnTo>
                    <a:lnTo>
                      <a:pt x="1942266" y="1401635"/>
                    </a:lnTo>
                    <a:lnTo>
                      <a:pt x="2022359" y="1561822"/>
                    </a:lnTo>
                    <a:lnTo>
                      <a:pt x="1915568" y="1735357"/>
                    </a:lnTo>
                    <a:cubicBezTo>
                      <a:pt x="1833258" y="1728498"/>
                      <a:pt x="1862265" y="1728683"/>
                      <a:pt x="1828800" y="1728683"/>
                    </a:cubicBezTo>
                    <a:lnTo>
                      <a:pt x="1688637" y="1595194"/>
                    </a:lnTo>
                    <a:lnTo>
                      <a:pt x="1421659" y="1581845"/>
                    </a:lnTo>
                    <a:lnTo>
                      <a:pt x="927749" y="1955614"/>
                    </a:lnTo>
                    <a:lnTo>
                      <a:pt x="834307" y="2389454"/>
                    </a:lnTo>
                    <a:lnTo>
                      <a:pt x="547305" y="2556315"/>
                    </a:lnTo>
                    <a:lnTo>
                      <a:pt x="246955" y="2102452"/>
                    </a:lnTo>
                    <a:lnTo>
                      <a:pt x="0" y="2135824"/>
                    </a:lnTo>
                    <a:cubicBezTo>
                      <a:pt x="4450" y="1423883"/>
                      <a:pt x="8899" y="711941"/>
                      <a:pt x="13349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  <a:alpha val="80000"/>
                </a:schemeClr>
              </a:solidFill>
              <a:ln w="38100">
                <a:solidFill>
                  <a:srgbClr val="5F5F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 dirty="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2135825" y="4358418"/>
                <a:ext cx="4865676" cy="901051"/>
              </a:xfrm>
              <a:custGeom>
                <a:avLst/>
                <a:gdLst>
                  <a:gd name="connsiteX0" fmla="*/ 0 w 4865676"/>
                  <a:gd name="connsiteY0" fmla="*/ 40046 h 901051"/>
                  <a:gd name="connsiteX1" fmla="*/ 894376 w 4865676"/>
                  <a:gd name="connsiteY1" fmla="*/ 0 h 901051"/>
                  <a:gd name="connsiteX2" fmla="*/ 894376 w 4865676"/>
                  <a:gd name="connsiteY2" fmla="*/ 140163 h 901051"/>
                  <a:gd name="connsiteX3" fmla="*/ 2502920 w 4865676"/>
                  <a:gd name="connsiteY3" fmla="*/ 120140 h 901051"/>
                  <a:gd name="connsiteX4" fmla="*/ 2462873 w 4865676"/>
                  <a:gd name="connsiteY4" fmla="*/ 246954 h 901051"/>
                  <a:gd name="connsiteX5" fmla="*/ 2522943 w 4865676"/>
                  <a:gd name="connsiteY5" fmla="*/ 367094 h 901051"/>
                  <a:gd name="connsiteX6" fmla="*/ 3664274 w 4865676"/>
                  <a:gd name="connsiteY6" fmla="*/ 400467 h 901051"/>
                  <a:gd name="connsiteX7" fmla="*/ 3677623 w 4865676"/>
                  <a:gd name="connsiteY7" fmla="*/ 287001 h 901051"/>
                  <a:gd name="connsiteX8" fmla="*/ 3670949 w 4865676"/>
                  <a:gd name="connsiteY8" fmla="*/ 240280 h 901051"/>
                  <a:gd name="connsiteX9" fmla="*/ 3337226 w 4865676"/>
                  <a:gd name="connsiteY9" fmla="*/ 226931 h 901051"/>
                  <a:gd name="connsiteX10" fmla="*/ 3303854 w 4865676"/>
                  <a:gd name="connsiteY10" fmla="*/ 93442 h 901051"/>
                  <a:gd name="connsiteX11" fmla="*/ 4211579 w 4865676"/>
                  <a:gd name="connsiteY11" fmla="*/ 140163 h 901051"/>
                  <a:gd name="connsiteX12" fmla="*/ 4865676 w 4865676"/>
                  <a:gd name="connsiteY12" fmla="*/ 133489 h 901051"/>
                  <a:gd name="connsiteX13" fmla="*/ 4865676 w 4865676"/>
                  <a:gd name="connsiteY13" fmla="*/ 901051 h 901051"/>
                  <a:gd name="connsiteX14" fmla="*/ 0 w 4865676"/>
                  <a:gd name="connsiteY14" fmla="*/ 901051 h 901051"/>
                  <a:gd name="connsiteX15" fmla="*/ 0 w 4865676"/>
                  <a:gd name="connsiteY15" fmla="*/ 40046 h 90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65676" h="901051">
                    <a:moveTo>
                      <a:pt x="0" y="40046"/>
                    </a:moveTo>
                    <a:lnTo>
                      <a:pt x="894376" y="0"/>
                    </a:lnTo>
                    <a:lnTo>
                      <a:pt x="894376" y="140163"/>
                    </a:lnTo>
                    <a:lnTo>
                      <a:pt x="2502920" y="120140"/>
                    </a:lnTo>
                    <a:lnTo>
                      <a:pt x="2462873" y="246954"/>
                    </a:lnTo>
                    <a:lnTo>
                      <a:pt x="2522943" y="367094"/>
                    </a:lnTo>
                    <a:lnTo>
                      <a:pt x="3664274" y="400467"/>
                    </a:lnTo>
                    <a:lnTo>
                      <a:pt x="3677623" y="287001"/>
                    </a:lnTo>
                    <a:lnTo>
                      <a:pt x="3670949" y="240280"/>
                    </a:lnTo>
                    <a:lnTo>
                      <a:pt x="3337226" y="226931"/>
                    </a:lnTo>
                    <a:lnTo>
                      <a:pt x="3303854" y="93442"/>
                    </a:lnTo>
                    <a:lnTo>
                      <a:pt x="4211579" y="140163"/>
                    </a:lnTo>
                    <a:lnTo>
                      <a:pt x="4865676" y="133489"/>
                    </a:lnTo>
                    <a:lnTo>
                      <a:pt x="4865676" y="901051"/>
                    </a:lnTo>
                    <a:lnTo>
                      <a:pt x="0" y="901051"/>
                    </a:lnTo>
                    <a:lnTo>
                      <a:pt x="0" y="40046"/>
                    </a:lnTo>
                    <a:close/>
                  </a:path>
                </a:pathLst>
              </a:custGeom>
              <a:solidFill>
                <a:srgbClr val="99CC00">
                  <a:alpha val="49804"/>
                </a:srgbClr>
              </a:solidFill>
              <a:ln w="3810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kern="1200">
                  <a:solidFill>
                    <a:srgbClr val="FFFFFF"/>
                  </a:solidFill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895600" y="2057400"/>
                <a:ext cx="4411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:r>
                  <a:rPr lang="en-US" sz="1200" kern="12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Sky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797524" y="3705609"/>
                <a:ext cx="2354886" cy="759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sz="1100" kern="1200" dirty="0">
                    <a:solidFill>
                      <a:srgbClr val="FF33CC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Athlete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124200" y="4648200"/>
                <a:ext cx="5893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200" kern="1200" dirty="0">
                    <a:solidFill>
                      <a:srgbClr val="FF33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Water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027223" y="3263034"/>
                <a:ext cx="1582950" cy="893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400" kern="1200" dirty="0">
                    <a:solidFill>
                      <a:srgbClr val="00B0F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Tree</a:t>
                </a: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048000" y="4495800"/>
              <a:ext cx="6719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100" kern="1200" dirty="0">
                  <a:solidFill>
                    <a:srgbClr val="FFFF00"/>
                  </a:solidFill>
                  <a:latin typeface="Arial" pitchFamily="34" charset="0"/>
                  <a:ea typeface="+mn-ea"/>
                  <a:cs typeface="Arial" pitchFamily="34" charset="0"/>
                </a:rPr>
                <a:t>sailboat</a:t>
              </a: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924800" y="5105400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Class: </a:t>
            </a: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Sailing</a:t>
            </a:r>
          </a:p>
        </p:txBody>
      </p:sp>
      <p:sp>
        <p:nvSpPr>
          <p:cNvPr id="136" name="TextBox 135"/>
          <p:cNvSpPr txBox="1">
            <a:spLocks noChangeArrowheads="1"/>
          </p:cNvSpPr>
          <p:nvPr/>
        </p:nvSpPr>
        <p:spPr bwMode="auto">
          <a:xfrm>
            <a:off x="8077200" y="5410200"/>
            <a:ext cx="706270" cy="1015663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/>
            <a:r>
              <a:rPr lang="en-US" sz="1000" kern="1200" dirty="0">
                <a:solidFill>
                  <a:srgbClr val="FF33CC"/>
                </a:solidFill>
                <a:latin typeface="Arial" pitchFamily="34" charset="0"/>
                <a:ea typeface="+mn-ea"/>
                <a:cs typeface="Arial" pitchFamily="34" charset="0"/>
              </a:rPr>
              <a:t>Athlete</a:t>
            </a:r>
          </a:p>
          <a:p>
            <a:pPr algn="l" rtl="0"/>
            <a:r>
              <a:rPr lang="en-US" sz="1000" kern="1200" dirty="0">
                <a:solidFill>
                  <a:srgbClr val="FFFF00"/>
                </a:solidFill>
                <a:latin typeface="Arial" pitchFamily="34" charset="0"/>
                <a:ea typeface="+mn-ea"/>
                <a:cs typeface="Arial" pitchFamily="34" charset="0"/>
              </a:rPr>
              <a:t>Sailboat</a:t>
            </a:r>
            <a:endParaRPr lang="en-US" sz="1000" kern="1200" dirty="0">
              <a:solidFill>
                <a:srgbClr val="66FF33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algn="l" rtl="0"/>
            <a:r>
              <a:rPr lang="en-US" sz="1000" kern="1200" dirty="0">
                <a:solidFill>
                  <a:srgbClr val="0066FF"/>
                </a:solidFill>
                <a:latin typeface="Arial" pitchFamily="34" charset="0"/>
                <a:ea typeface="+mn-ea"/>
                <a:cs typeface="Arial" pitchFamily="34" charset="0"/>
              </a:rPr>
              <a:t>Trees</a:t>
            </a:r>
          </a:p>
          <a:p>
            <a:pPr algn="l" rtl="0"/>
            <a:r>
              <a:rPr lang="en-US" sz="1000" kern="1200" dirty="0">
                <a:solidFill>
                  <a:srgbClr val="FF3300"/>
                </a:solidFill>
                <a:latin typeface="Arial" pitchFamily="34" charset="0"/>
                <a:ea typeface="+mn-ea"/>
                <a:cs typeface="Arial" pitchFamily="34" charset="0"/>
              </a:rPr>
              <a:t>Water</a:t>
            </a:r>
          </a:p>
          <a:p>
            <a:pPr algn="l" rtl="0"/>
            <a:r>
              <a:rPr lang="en-US" sz="1000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ea typeface="+mn-ea"/>
                <a:cs typeface="Arial" pitchFamily="34" charset="0"/>
              </a:rPr>
              <a:t>Sky</a:t>
            </a:r>
          </a:p>
          <a:p>
            <a:pPr algn="l" rtl="0"/>
            <a:r>
              <a:rPr lang="en-US" sz="1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Wind</a:t>
            </a:r>
          </a:p>
        </p:txBody>
      </p:sp>
      <p:sp>
        <p:nvSpPr>
          <p:cNvPr id="81" name="Rectangle 80"/>
          <p:cNvSpPr/>
          <p:nvPr/>
        </p:nvSpPr>
        <p:spPr>
          <a:xfrm>
            <a:off x="0" y="1295400"/>
            <a:ext cx="9144000" cy="3581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324600" y="1066800"/>
            <a:ext cx="2438400" cy="228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5029200" y="6519863"/>
            <a:ext cx="414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L-J Li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R. </a:t>
            </a:r>
            <a:r>
              <a:rPr lang="en-US" sz="1600" i="1" kern="1200" dirty="0" err="1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Socher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L. </a:t>
            </a:r>
            <a:r>
              <a:rPr lang="en-US" sz="1600" i="1" kern="1200" dirty="0" err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CVPR, 2009</a:t>
            </a:r>
            <a:endParaRPr lang="en-US" sz="1600" i="1" kern="1200" dirty="0">
              <a:solidFill>
                <a:srgbClr val="00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Box 6"/>
          <p:cNvSpPr txBox="1">
            <a:spLocks noChangeArrowheads="1"/>
          </p:cNvSpPr>
          <p:nvPr/>
        </p:nvSpPr>
        <p:spPr bwMode="auto">
          <a:xfrm>
            <a:off x="-87661" y="1905000"/>
            <a:ext cx="1852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2800" kern="1200">
                <a:solidFill>
                  <a:prstClr val="black"/>
                </a:solidFill>
                <a:latin typeface="Tekton Pro" pitchFamily="34" charset="0"/>
                <a:ea typeface="+mn-ea"/>
                <a:cs typeface="Arial" charset="0"/>
              </a:rPr>
              <a:t> Badminton</a:t>
            </a:r>
          </a:p>
        </p:txBody>
      </p:sp>
      <p:sp>
        <p:nvSpPr>
          <p:cNvPr id="48133" name="TextBox 7"/>
          <p:cNvSpPr txBox="1">
            <a:spLocks noChangeArrowheads="1"/>
          </p:cNvSpPr>
          <p:nvPr/>
        </p:nvSpPr>
        <p:spPr bwMode="auto">
          <a:xfrm>
            <a:off x="268365" y="2971800"/>
            <a:ext cx="11399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2800" kern="1200" dirty="0">
                <a:solidFill>
                  <a:prstClr val="black"/>
                </a:solidFill>
                <a:latin typeface="Tekton Pro" pitchFamily="34" charset="0"/>
                <a:ea typeface="+mn-ea"/>
                <a:cs typeface="Arial" charset="0"/>
              </a:rPr>
              <a:t> Bocce</a:t>
            </a:r>
          </a:p>
        </p:txBody>
      </p:sp>
      <p:sp>
        <p:nvSpPr>
          <p:cNvPr id="48134" name="TextBox 8"/>
          <p:cNvSpPr txBox="1">
            <a:spLocks noChangeArrowheads="1"/>
          </p:cNvSpPr>
          <p:nvPr/>
        </p:nvSpPr>
        <p:spPr bwMode="auto">
          <a:xfrm>
            <a:off x="119286" y="4191000"/>
            <a:ext cx="14381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2800" kern="1200">
                <a:solidFill>
                  <a:prstClr val="black"/>
                </a:solidFill>
                <a:latin typeface="Tekton Pro" pitchFamily="34" charset="0"/>
                <a:ea typeface="+mn-ea"/>
                <a:cs typeface="Arial" charset="0"/>
              </a:rPr>
              <a:t> Croquet</a:t>
            </a:r>
          </a:p>
        </p:txBody>
      </p:sp>
      <p:sp>
        <p:nvSpPr>
          <p:cNvPr id="48135" name="TextBox 9"/>
          <p:cNvSpPr txBox="1">
            <a:spLocks noChangeArrowheads="1"/>
          </p:cNvSpPr>
          <p:nvPr/>
        </p:nvSpPr>
        <p:spPr bwMode="auto">
          <a:xfrm>
            <a:off x="415777" y="5410200"/>
            <a:ext cx="8451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2800" kern="1200">
                <a:solidFill>
                  <a:prstClr val="black"/>
                </a:solidFill>
                <a:latin typeface="Tekton Pro" pitchFamily="34" charset="0"/>
                <a:ea typeface="+mn-ea"/>
                <a:cs typeface="Arial" charset="0"/>
              </a:rPr>
              <a:t> Polo</a:t>
            </a: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304800"/>
            <a:ext cx="2514600" cy="993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048000" y="457200"/>
            <a:ext cx="5026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4000" kern="1200" dirty="0">
                <a:solidFill>
                  <a:prstClr val="black"/>
                </a:solidFill>
                <a:latin typeface="Tekton Pro" pitchFamily="34" charset="0"/>
                <a:ea typeface="+mn-ea"/>
                <a:cs typeface="+mn-cs"/>
              </a:rPr>
              <a:t>8 Event/Scene Classes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447800"/>
            <a:ext cx="1403985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89383" y="1447800"/>
            <a:ext cx="1403985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2689034"/>
            <a:ext cx="1403985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89383" y="2689034"/>
            <a:ext cx="1403985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76400" y="3940366"/>
            <a:ext cx="1403985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233451" y="3940366"/>
            <a:ext cx="1403985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76400" y="5249514"/>
            <a:ext cx="1403985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233198" y="5228399"/>
            <a:ext cx="1403985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4770438" y="1600200"/>
            <a:ext cx="136447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2800" kern="1200" dirty="0">
                <a:solidFill>
                  <a:prstClr val="black"/>
                </a:solidFill>
                <a:latin typeface="Tekton Pro" pitchFamily="34" charset="0"/>
                <a:ea typeface="+mn-ea"/>
                <a:cs typeface="Arial" charset="0"/>
              </a:rPr>
              <a:t> Rock</a:t>
            </a:r>
            <a:br>
              <a:rPr lang="en-US" sz="2800" kern="1200" dirty="0">
                <a:solidFill>
                  <a:prstClr val="black"/>
                </a:solidFill>
                <a:latin typeface="Tekton Pro" pitchFamily="34" charset="0"/>
                <a:ea typeface="+mn-ea"/>
                <a:cs typeface="Arial" charset="0"/>
              </a:rPr>
            </a:br>
            <a:r>
              <a:rPr lang="en-US" sz="2800" kern="1200" dirty="0">
                <a:solidFill>
                  <a:prstClr val="black"/>
                </a:solidFill>
                <a:latin typeface="Tekton Pro" pitchFamily="34" charset="0"/>
                <a:ea typeface="+mn-ea"/>
                <a:cs typeface="Arial" charset="0"/>
              </a:rPr>
              <a:t>climbing</a:t>
            </a: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4805415" y="2971800"/>
            <a:ext cx="129452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2800" kern="1200">
                <a:solidFill>
                  <a:prstClr val="black"/>
                </a:solidFill>
                <a:latin typeface="Tekton Pro" pitchFamily="34" charset="0"/>
                <a:ea typeface="+mn-ea"/>
                <a:cs typeface="Arial" charset="0"/>
              </a:rPr>
              <a:t> Rowing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4841163" y="4191000"/>
            <a:ext cx="122302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2800" kern="1200" dirty="0">
                <a:solidFill>
                  <a:prstClr val="black"/>
                </a:solidFill>
                <a:latin typeface="Tekton Pro" pitchFamily="34" charset="0"/>
                <a:ea typeface="+mn-ea"/>
                <a:cs typeface="Arial" charset="0"/>
              </a:rPr>
              <a:t> Sailing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4733152" y="5214938"/>
            <a:ext cx="143904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/>
            <a:r>
              <a:rPr lang="en-US" sz="2800" kern="1200" dirty="0">
                <a:solidFill>
                  <a:prstClr val="black"/>
                </a:solidFill>
                <a:latin typeface="Tekton Pro" pitchFamily="34" charset="0"/>
                <a:ea typeface="+mn-ea"/>
                <a:cs typeface="Arial" charset="0"/>
              </a:rPr>
              <a:t> Snow</a:t>
            </a:r>
          </a:p>
          <a:p>
            <a:pPr algn="l" rtl="0"/>
            <a:r>
              <a:rPr lang="en-US" sz="2800" kern="1200" dirty="0">
                <a:solidFill>
                  <a:prstClr val="black"/>
                </a:solidFill>
                <a:latin typeface="Tekton Pro" pitchFamily="34" charset="0"/>
                <a:ea typeface="+mn-ea"/>
                <a:cs typeface="Arial" charset="0"/>
              </a:rPr>
              <a:t>boarding</a:t>
            </a:r>
          </a:p>
        </p:txBody>
      </p:sp>
      <p:pic>
        <p:nvPicPr>
          <p:cNvPr id="37" name="Picture 3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650099" y="1371600"/>
            <a:ext cx="1408176" cy="119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5"/>
          <p:cNvPicPr>
            <a:picLocks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135624" y="1371600"/>
            <a:ext cx="1408176" cy="119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6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135624" y="2667000"/>
            <a:ext cx="1408176" cy="119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7"/>
          <p:cNvPicPr>
            <a:picLocks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659624" y="2667000"/>
            <a:ext cx="1408176" cy="119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10"/>
          <p:cNvPicPr>
            <a:picLocks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135624" y="3962400"/>
            <a:ext cx="1408176" cy="119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12"/>
          <p:cNvPicPr>
            <a:picLocks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659624" y="3962400"/>
            <a:ext cx="1408176" cy="119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14"/>
          <p:cNvPicPr>
            <a:picLocks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135624" y="5257800"/>
            <a:ext cx="1408176" cy="119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15"/>
          <p:cNvPicPr>
            <a:picLocks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659624" y="5257800"/>
            <a:ext cx="1408176" cy="119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38FA5FE-A3DE-47E6-945D-4549AC0ECF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43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3625" y="1914525"/>
            <a:ext cx="22383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648200"/>
            <a:ext cx="22288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4648200"/>
            <a:ext cx="22288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25" y="1914525"/>
            <a:ext cx="22383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00575" y="1914525"/>
            <a:ext cx="2257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4648200"/>
            <a:ext cx="22479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00" y="4638675"/>
            <a:ext cx="22288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86575" y="1905000"/>
            <a:ext cx="22574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57200" y="1447800"/>
            <a:ext cx="1705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Class: </a:t>
            </a: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Croquet</a:t>
            </a: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9580" y="1447800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Class: </a:t>
            </a: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Bocce</a:t>
            </a: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14845" y="1447800"/>
            <a:ext cx="2495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Class: </a:t>
            </a: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Snowboarding</a:t>
            </a: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16890" y="1447800"/>
            <a:ext cx="1246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Class: </a:t>
            </a: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Polo</a:t>
            </a: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4186535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Class: </a:t>
            </a: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Sailing</a:t>
            </a: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2200" y="4186535"/>
            <a:ext cx="20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Class: </a:t>
            </a: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Badminton</a:t>
            </a: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85966" y="4186535"/>
            <a:ext cx="2448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Class: </a:t>
            </a: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Rock Climbing</a:t>
            </a: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2800" y="4186535"/>
            <a:ext cx="161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Class: </a:t>
            </a: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Rowing</a:t>
            </a: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0" y="76200"/>
            <a:ext cx="1447800" cy="1249978"/>
            <a:chOff x="0" y="76200"/>
            <a:chExt cx="1447800" cy="1249978"/>
          </a:xfrm>
        </p:grpSpPr>
        <p:pic>
          <p:nvPicPr>
            <p:cNvPr id="21" name="Picture 3"/>
            <p:cNvPicPr preferRelativeResize="0"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52400" y="76200"/>
              <a:ext cx="1143000" cy="89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0" y="926068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000" b="1" kern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n-ea"/>
                  <a:cs typeface="+mn-cs"/>
                </a:rPr>
                <a:t>Total Scene</a:t>
              </a:r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 bwMode="auto">
          <a:xfrm>
            <a:off x="1676400" y="228600"/>
            <a:ext cx="7239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/>
          <a:p>
            <a:pPr algn="ctr" rtl="0">
              <a:defRPr/>
            </a:pPr>
            <a:r>
              <a:rPr lang="en-US" sz="4400" dirty="0">
                <a:latin typeface="Calibri" pitchFamily="34" charset="0"/>
                <a:ea typeface="+mn-ea"/>
                <a:cs typeface="+mn-cs"/>
              </a:rPr>
              <a:t>Some sample results</a:t>
            </a:r>
            <a:endParaRPr lang="en-US" sz="3200" dirty="0">
              <a:solidFill>
                <a:srgbClr val="FF0000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5029200" y="6519863"/>
            <a:ext cx="414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L-J Li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R. </a:t>
            </a:r>
            <a:r>
              <a:rPr lang="en-US" sz="1600" i="1" kern="1200" dirty="0" err="1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Socher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L. </a:t>
            </a:r>
            <a:r>
              <a:rPr lang="en-US" sz="1600" i="1" kern="1200" dirty="0" err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Fei-Fei</a:t>
            </a:r>
            <a:r>
              <a:rPr lang="en-US" sz="1600" i="1" kern="12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1600" i="1" kern="1200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CVPR, 2009</a:t>
            </a:r>
            <a:endParaRPr lang="en-US" sz="1600" i="1" kern="1200" dirty="0">
              <a:solidFill>
                <a:srgbClr val="00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ChangeArrowheads="1"/>
          </p:cNvSpPr>
          <p:nvPr/>
        </p:nvSpPr>
        <p:spPr bwMode="auto">
          <a:xfrm>
            <a:off x="4724400" y="1704975"/>
            <a:ext cx="41513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I think I saw two people on a field. (Subject: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RW) </a:t>
            </a:r>
          </a:p>
        </p:txBody>
      </p:sp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4724400" y="2724150"/>
            <a:ext cx="41910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Outdoor scene. There were some kind of animals, maybe dogs or horses, in the middle of the picture. It looked like they were running in the middle of a grassy field. (Subject: IV) </a:t>
            </a:r>
          </a:p>
        </p:txBody>
      </p:sp>
      <p:sp>
        <p:nvSpPr>
          <p:cNvPr id="486404" name="Rectangle 4"/>
          <p:cNvSpPr>
            <a:spLocks noChangeArrowheads="1"/>
          </p:cNvSpPr>
          <p:nvPr/>
        </p:nvSpPr>
        <p:spPr bwMode="auto">
          <a:xfrm>
            <a:off x="4724400" y="4689475"/>
            <a:ext cx="4256088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two people, whose profile was toward me. looked like they were on a field of some sort and engaged in some sort of sport (their attire suggested soccer, but it looked like there was too much contact for that). (Subject: AI) </a:t>
            </a:r>
          </a:p>
        </p:txBody>
      </p:sp>
      <p:sp>
        <p:nvSpPr>
          <p:cNvPr id="486405" name="Text Box 5"/>
          <p:cNvSpPr txBox="1">
            <a:spLocks noChangeArrowheads="1"/>
          </p:cNvSpPr>
          <p:nvPr/>
        </p:nvSpPr>
        <p:spPr bwMode="auto">
          <a:xfrm>
            <a:off x="304800" y="3810000"/>
            <a:ext cx="42672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Some kind of game or fight. Two groups of two men? The foregound pair looked like one was getting a fist in the face. Outdoors seemed like because i have an impression of grass and maybe lines on the grass? That would be why I think perhaps a game, rough game though, more like rugby than football because they pairs weren't in pads and helmets, though I did get the impression of similar clothing. maybe some trees? in the background. (Subject: SM)</a:t>
            </a:r>
          </a:p>
        </p:txBody>
      </p:sp>
      <p:sp>
        <p:nvSpPr>
          <p:cNvPr id="486406" name="Text Box 6"/>
          <p:cNvSpPr txBox="1">
            <a:spLocks noChangeArrowheads="1"/>
          </p:cNvSpPr>
          <p:nvPr/>
        </p:nvSpPr>
        <p:spPr bwMode="auto">
          <a:xfrm>
            <a:off x="1219200" y="3357563"/>
            <a:ext cx="1870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PT = 500ms</a:t>
            </a:r>
          </a:p>
        </p:txBody>
      </p:sp>
      <p:sp>
        <p:nvSpPr>
          <p:cNvPr id="486408" name="Rectangle 8"/>
          <p:cNvSpPr>
            <a:spLocks noChangeArrowheads="1"/>
          </p:cNvSpPr>
          <p:nvPr/>
        </p:nvSpPr>
        <p:spPr bwMode="auto">
          <a:xfrm>
            <a:off x="2971800" y="4343400"/>
            <a:ext cx="990600" cy="304800"/>
          </a:xfrm>
          <a:prstGeom prst="rect">
            <a:avLst/>
          </a:prstGeom>
          <a:solidFill>
            <a:srgbClr val="FFFF00">
              <a:alpha val="42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09" name="Rectangle 9"/>
          <p:cNvSpPr>
            <a:spLocks noChangeArrowheads="1"/>
          </p:cNvSpPr>
          <p:nvPr/>
        </p:nvSpPr>
        <p:spPr bwMode="auto">
          <a:xfrm>
            <a:off x="685800" y="4114800"/>
            <a:ext cx="5334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0" name="Rectangle 10"/>
          <p:cNvSpPr>
            <a:spLocks noChangeArrowheads="1"/>
          </p:cNvSpPr>
          <p:nvPr/>
        </p:nvSpPr>
        <p:spPr bwMode="auto">
          <a:xfrm>
            <a:off x="381000" y="4800600"/>
            <a:ext cx="5334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1" name="Rectangle 11"/>
          <p:cNvSpPr>
            <a:spLocks noChangeArrowheads="1"/>
          </p:cNvSpPr>
          <p:nvPr/>
        </p:nvSpPr>
        <p:spPr bwMode="auto">
          <a:xfrm>
            <a:off x="1600200" y="3810000"/>
            <a:ext cx="12954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2" name="Text Box 12"/>
          <p:cNvSpPr txBox="1">
            <a:spLocks noChangeArrowheads="1"/>
          </p:cNvSpPr>
          <p:nvPr/>
        </p:nvSpPr>
        <p:spPr bwMode="auto">
          <a:xfrm>
            <a:off x="5810250" y="268288"/>
            <a:ext cx="1700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PT = 27ms</a:t>
            </a:r>
          </a:p>
        </p:txBody>
      </p:sp>
      <p:sp>
        <p:nvSpPr>
          <p:cNvPr id="486413" name="Text Box 13"/>
          <p:cNvSpPr txBox="1">
            <a:spLocks noChangeArrowheads="1"/>
          </p:cNvSpPr>
          <p:nvPr/>
        </p:nvSpPr>
        <p:spPr bwMode="auto">
          <a:xfrm>
            <a:off x="5826125" y="1371600"/>
            <a:ext cx="1700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PT = 40ms</a:t>
            </a:r>
          </a:p>
        </p:txBody>
      </p:sp>
      <p:sp>
        <p:nvSpPr>
          <p:cNvPr id="486414" name="Text Box 14"/>
          <p:cNvSpPr txBox="1">
            <a:spLocks noChangeArrowheads="1"/>
          </p:cNvSpPr>
          <p:nvPr/>
        </p:nvSpPr>
        <p:spPr bwMode="auto">
          <a:xfrm>
            <a:off x="5826125" y="2362200"/>
            <a:ext cx="1700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PT = 67ms</a:t>
            </a:r>
          </a:p>
        </p:txBody>
      </p:sp>
      <p:sp>
        <p:nvSpPr>
          <p:cNvPr id="486415" name="Rectangle 15"/>
          <p:cNvSpPr>
            <a:spLocks noChangeArrowheads="1"/>
          </p:cNvSpPr>
          <p:nvPr/>
        </p:nvSpPr>
        <p:spPr bwMode="auto">
          <a:xfrm>
            <a:off x="7391400" y="1752600"/>
            <a:ext cx="533400" cy="304800"/>
          </a:xfrm>
          <a:prstGeom prst="rect">
            <a:avLst/>
          </a:prstGeom>
          <a:solidFill>
            <a:srgbClr val="FFFF00">
              <a:alpha val="42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6" name="Rectangle 16"/>
          <p:cNvSpPr>
            <a:spLocks noChangeArrowheads="1"/>
          </p:cNvSpPr>
          <p:nvPr/>
        </p:nvSpPr>
        <p:spPr bwMode="auto">
          <a:xfrm>
            <a:off x="7010400" y="4953000"/>
            <a:ext cx="685800" cy="304800"/>
          </a:xfrm>
          <a:prstGeom prst="rect">
            <a:avLst/>
          </a:prstGeom>
          <a:solidFill>
            <a:srgbClr val="FFFF00">
              <a:alpha val="42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7" name="Rectangle 17"/>
          <p:cNvSpPr>
            <a:spLocks noChangeArrowheads="1"/>
          </p:cNvSpPr>
          <p:nvPr/>
        </p:nvSpPr>
        <p:spPr bwMode="auto">
          <a:xfrm>
            <a:off x="5943600" y="1752600"/>
            <a:ext cx="10668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8" name="Rectangle 18"/>
          <p:cNvSpPr>
            <a:spLocks noChangeArrowheads="1"/>
          </p:cNvSpPr>
          <p:nvPr/>
        </p:nvSpPr>
        <p:spPr bwMode="auto">
          <a:xfrm>
            <a:off x="4800600" y="3048000"/>
            <a:ext cx="10668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9" name="Rectangle 19"/>
          <p:cNvSpPr>
            <a:spLocks noChangeArrowheads="1"/>
          </p:cNvSpPr>
          <p:nvPr/>
        </p:nvSpPr>
        <p:spPr bwMode="auto">
          <a:xfrm>
            <a:off x="4800600" y="4724400"/>
            <a:ext cx="10668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0" name="Rectangle 20"/>
          <p:cNvSpPr>
            <a:spLocks noChangeArrowheads="1"/>
          </p:cNvSpPr>
          <p:nvPr/>
        </p:nvSpPr>
        <p:spPr bwMode="auto">
          <a:xfrm>
            <a:off x="6248400" y="5257800"/>
            <a:ext cx="17526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1" name="Rectangle 21"/>
          <p:cNvSpPr>
            <a:spLocks noChangeArrowheads="1"/>
          </p:cNvSpPr>
          <p:nvPr/>
        </p:nvSpPr>
        <p:spPr bwMode="auto">
          <a:xfrm>
            <a:off x="4724400" y="609600"/>
            <a:ext cx="42656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This was a picture with some dark sploches in it. Yeah. . .that's about it. (Subject: KM)</a:t>
            </a:r>
          </a:p>
        </p:txBody>
      </p:sp>
      <p:sp>
        <p:nvSpPr>
          <p:cNvPr id="486422" name="Text Box 22"/>
          <p:cNvSpPr txBox="1">
            <a:spLocks noChangeArrowheads="1"/>
          </p:cNvSpPr>
          <p:nvPr/>
        </p:nvSpPr>
        <p:spPr bwMode="auto">
          <a:xfrm>
            <a:off x="5826125" y="4202113"/>
            <a:ext cx="1870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PT = 107ms</a:t>
            </a:r>
          </a:p>
        </p:txBody>
      </p:sp>
      <p:sp>
        <p:nvSpPr>
          <p:cNvPr id="486423" name="Rectangle 23"/>
          <p:cNvSpPr>
            <a:spLocks noChangeArrowheads="1"/>
          </p:cNvSpPr>
          <p:nvPr/>
        </p:nvSpPr>
        <p:spPr bwMode="auto">
          <a:xfrm>
            <a:off x="2514600" y="5334000"/>
            <a:ext cx="6096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4" name="Rectangle 24"/>
          <p:cNvSpPr>
            <a:spLocks noChangeArrowheads="1"/>
          </p:cNvSpPr>
          <p:nvPr/>
        </p:nvSpPr>
        <p:spPr bwMode="auto">
          <a:xfrm>
            <a:off x="3810000" y="5029200"/>
            <a:ext cx="6096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5" name="Rectangle 25"/>
          <p:cNvSpPr>
            <a:spLocks noChangeArrowheads="1"/>
          </p:cNvSpPr>
          <p:nvPr/>
        </p:nvSpPr>
        <p:spPr bwMode="auto">
          <a:xfrm>
            <a:off x="381000" y="5334000"/>
            <a:ext cx="6096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6" name="Rectangle 26"/>
          <p:cNvSpPr>
            <a:spLocks noChangeArrowheads="1"/>
          </p:cNvSpPr>
          <p:nvPr/>
        </p:nvSpPr>
        <p:spPr bwMode="auto">
          <a:xfrm>
            <a:off x="381000" y="5791200"/>
            <a:ext cx="7620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7" name="Rectangle 27"/>
          <p:cNvSpPr>
            <a:spLocks noChangeArrowheads="1"/>
          </p:cNvSpPr>
          <p:nvPr/>
        </p:nvSpPr>
        <p:spPr bwMode="auto">
          <a:xfrm>
            <a:off x="3048000" y="6019800"/>
            <a:ext cx="5334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8" name="Rectangle 28"/>
          <p:cNvSpPr>
            <a:spLocks noChangeArrowheads="1"/>
          </p:cNvSpPr>
          <p:nvPr/>
        </p:nvSpPr>
        <p:spPr bwMode="auto">
          <a:xfrm>
            <a:off x="1600200" y="4343400"/>
            <a:ext cx="12954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9" name="Rectangle 29"/>
          <p:cNvSpPr>
            <a:spLocks noChangeArrowheads="1"/>
          </p:cNvSpPr>
          <p:nvPr/>
        </p:nvSpPr>
        <p:spPr bwMode="auto">
          <a:xfrm>
            <a:off x="2514600" y="4343400"/>
            <a:ext cx="4572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30" name="Rectangle 30"/>
          <p:cNvSpPr>
            <a:spLocks noChangeArrowheads="1"/>
          </p:cNvSpPr>
          <p:nvPr/>
        </p:nvSpPr>
        <p:spPr bwMode="auto">
          <a:xfrm>
            <a:off x="1600200" y="4343400"/>
            <a:ext cx="3810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31" name="Rectangle 31"/>
          <p:cNvSpPr>
            <a:spLocks noChangeArrowheads="1"/>
          </p:cNvSpPr>
          <p:nvPr/>
        </p:nvSpPr>
        <p:spPr bwMode="auto">
          <a:xfrm>
            <a:off x="4800600" y="2743200"/>
            <a:ext cx="1447800" cy="304800"/>
          </a:xfrm>
          <a:prstGeom prst="rect">
            <a:avLst/>
          </a:prstGeom>
          <a:solidFill>
            <a:srgbClr val="FFFF00">
              <a:alpha val="42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32" name="Rectangle 32"/>
          <p:cNvSpPr>
            <a:spLocks noChangeArrowheads="1"/>
          </p:cNvSpPr>
          <p:nvPr/>
        </p:nvSpPr>
        <p:spPr bwMode="auto">
          <a:xfrm>
            <a:off x="7620000" y="3505200"/>
            <a:ext cx="1143000" cy="304800"/>
          </a:xfrm>
          <a:prstGeom prst="rect">
            <a:avLst/>
          </a:prstGeom>
          <a:solidFill>
            <a:srgbClr val="FFFF00">
              <a:alpha val="42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33" name="Rectangle 33"/>
          <p:cNvSpPr>
            <a:spLocks noChangeArrowheads="1"/>
          </p:cNvSpPr>
          <p:nvPr/>
        </p:nvSpPr>
        <p:spPr bwMode="auto">
          <a:xfrm>
            <a:off x="5257800" y="3505200"/>
            <a:ext cx="8382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pic>
        <p:nvPicPr>
          <p:cNvPr id="486434" name="Picture 34" descr="image_0040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304800" y="457200"/>
            <a:ext cx="3962400" cy="2641600"/>
          </a:xfrm>
          <a:prstGeom prst="rect">
            <a:avLst/>
          </a:prstGeom>
          <a:noFill/>
        </p:spPr>
      </p:pic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5689837" y="6400800"/>
            <a:ext cx="32255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>
              <a:defRPr/>
            </a:pPr>
            <a:r>
              <a:rPr lang="en-US" sz="1600" i="1" dirty="0" err="1">
                <a:latin typeface="Calibri"/>
                <a:ea typeface="+mn-ea"/>
                <a:cs typeface="+mn-cs"/>
              </a:rPr>
              <a:t>Fei-Fei</a:t>
            </a:r>
            <a:r>
              <a:rPr lang="en-US" sz="1600" i="1" dirty="0">
                <a:latin typeface="Calibri"/>
                <a:ea typeface="+mn-ea"/>
                <a:cs typeface="+mn-cs"/>
              </a:rPr>
              <a:t>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Iyer</a:t>
            </a:r>
            <a:r>
              <a:rPr lang="en-US" sz="1600" i="1" dirty="0">
                <a:latin typeface="Calibri"/>
                <a:ea typeface="+mn-ea"/>
                <a:cs typeface="+mn-cs"/>
              </a:rPr>
              <a:t>, Koch,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Perona</a:t>
            </a:r>
            <a:r>
              <a:rPr lang="en-US" sz="1600" i="1" dirty="0">
                <a:latin typeface="Calibri"/>
                <a:ea typeface="+mn-ea"/>
                <a:cs typeface="+mn-cs"/>
              </a:rPr>
              <a:t>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JoV</a:t>
            </a:r>
            <a:r>
              <a:rPr lang="en-US" sz="1600" i="1" dirty="0">
                <a:latin typeface="Calibri"/>
                <a:ea typeface="+mn-ea"/>
                <a:cs typeface="+mn-cs"/>
              </a:rPr>
              <a:t>, 2007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2500" t="24667" r="40625" b="14000"/>
          <a:stretch>
            <a:fillRect/>
          </a:stretch>
        </p:blipFill>
        <p:spPr bwMode="auto">
          <a:xfrm>
            <a:off x="1066800" y="1295400"/>
            <a:ext cx="6858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609600"/>
            <a:ext cx="1771650" cy="69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i_tig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13" y="0"/>
            <a:ext cx="874577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689837" y="6400800"/>
            <a:ext cx="32255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>
              <a:defRPr/>
            </a:pPr>
            <a:r>
              <a:rPr lang="en-US" sz="1600" i="1" dirty="0" err="1">
                <a:latin typeface="Calibri"/>
                <a:ea typeface="+mn-ea"/>
                <a:cs typeface="+mn-cs"/>
              </a:rPr>
              <a:t>Fei-Fei</a:t>
            </a:r>
            <a:r>
              <a:rPr lang="en-US" sz="1600" i="1" dirty="0">
                <a:latin typeface="Calibri"/>
                <a:ea typeface="+mn-ea"/>
                <a:cs typeface="+mn-cs"/>
              </a:rPr>
              <a:t>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Iyer</a:t>
            </a:r>
            <a:r>
              <a:rPr lang="en-US" sz="1600" i="1" dirty="0">
                <a:latin typeface="Calibri"/>
                <a:ea typeface="+mn-ea"/>
                <a:cs typeface="+mn-cs"/>
              </a:rPr>
              <a:t>, Koch,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Perona</a:t>
            </a:r>
            <a:r>
              <a:rPr lang="en-US" sz="1600" i="1" dirty="0">
                <a:latin typeface="Calibri"/>
                <a:ea typeface="+mn-ea"/>
                <a:cs typeface="+mn-cs"/>
              </a:rPr>
              <a:t>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JoV</a:t>
            </a:r>
            <a:r>
              <a:rPr lang="en-US" sz="1600" i="1" dirty="0">
                <a:latin typeface="Calibri"/>
                <a:ea typeface="+mn-ea"/>
                <a:cs typeface="+mn-cs"/>
              </a:rPr>
              <a:t>, 2007</a:t>
            </a:r>
          </a:p>
        </p:txBody>
      </p:sp>
      <p:pic>
        <p:nvPicPr>
          <p:cNvPr id="5" name="Picture 8" descr="multiple_images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905000"/>
            <a:ext cx="5562600" cy="3689350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can you see in a glance of a scene?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ChangeArrowheads="1"/>
          </p:cNvSpPr>
          <p:nvPr/>
        </p:nvSpPr>
        <p:spPr bwMode="auto">
          <a:xfrm>
            <a:off x="4724400" y="1704975"/>
            <a:ext cx="41513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I think I saw two people on a field. (Subject: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RW) </a:t>
            </a:r>
          </a:p>
        </p:txBody>
      </p:sp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4724400" y="2724150"/>
            <a:ext cx="41910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Outdoor scene. There were some kind of animals, maybe dogs or horses, in the middle of the picture. It looked like they were running in the middle of a grassy field. (Subject: IV) </a:t>
            </a:r>
          </a:p>
        </p:txBody>
      </p:sp>
      <p:sp>
        <p:nvSpPr>
          <p:cNvPr id="486404" name="Rectangle 4"/>
          <p:cNvSpPr>
            <a:spLocks noChangeArrowheads="1"/>
          </p:cNvSpPr>
          <p:nvPr/>
        </p:nvSpPr>
        <p:spPr bwMode="auto">
          <a:xfrm>
            <a:off x="4724400" y="4689475"/>
            <a:ext cx="4256088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two people, whose profile was toward me. looked like they were on a field of some sort and engaged in some sort of sport (their attire suggested soccer, but it looked like there was too much contact for that). (Subject: AI) </a:t>
            </a:r>
          </a:p>
        </p:txBody>
      </p:sp>
      <p:sp>
        <p:nvSpPr>
          <p:cNvPr id="486405" name="Text Box 5"/>
          <p:cNvSpPr txBox="1">
            <a:spLocks noChangeArrowheads="1"/>
          </p:cNvSpPr>
          <p:nvPr/>
        </p:nvSpPr>
        <p:spPr bwMode="auto">
          <a:xfrm>
            <a:off x="304800" y="3810000"/>
            <a:ext cx="42672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Some kind of game or fight. Two groups of two men? The foregound pair looked like one was getting a fist in the face. Outdoors seemed like because i have an impression of grass and maybe lines on the grass? That would be why I think perhaps a game, rough game though, more like rugby than football because they pairs weren't in pads and helmets, though I did get the impression of similar clothing. maybe some trees? in the background. (Subject: SM)</a:t>
            </a:r>
          </a:p>
        </p:txBody>
      </p:sp>
      <p:sp>
        <p:nvSpPr>
          <p:cNvPr id="486406" name="Text Box 6"/>
          <p:cNvSpPr txBox="1">
            <a:spLocks noChangeArrowheads="1"/>
          </p:cNvSpPr>
          <p:nvPr/>
        </p:nvSpPr>
        <p:spPr bwMode="auto">
          <a:xfrm>
            <a:off x="1219200" y="3357563"/>
            <a:ext cx="1870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PT = 500ms</a:t>
            </a:r>
          </a:p>
        </p:txBody>
      </p:sp>
      <p:sp>
        <p:nvSpPr>
          <p:cNvPr id="486408" name="Rectangle 8"/>
          <p:cNvSpPr>
            <a:spLocks noChangeArrowheads="1"/>
          </p:cNvSpPr>
          <p:nvPr/>
        </p:nvSpPr>
        <p:spPr bwMode="auto">
          <a:xfrm>
            <a:off x="2971800" y="4343400"/>
            <a:ext cx="990600" cy="304800"/>
          </a:xfrm>
          <a:prstGeom prst="rect">
            <a:avLst/>
          </a:prstGeom>
          <a:solidFill>
            <a:srgbClr val="FFFF00">
              <a:alpha val="42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09" name="Rectangle 9"/>
          <p:cNvSpPr>
            <a:spLocks noChangeArrowheads="1"/>
          </p:cNvSpPr>
          <p:nvPr/>
        </p:nvSpPr>
        <p:spPr bwMode="auto">
          <a:xfrm>
            <a:off x="685800" y="4114800"/>
            <a:ext cx="5334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0" name="Rectangle 10"/>
          <p:cNvSpPr>
            <a:spLocks noChangeArrowheads="1"/>
          </p:cNvSpPr>
          <p:nvPr/>
        </p:nvSpPr>
        <p:spPr bwMode="auto">
          <a:xfrm>
            <a:off x="381000" y="4800600"/>
            <a:ext cx="5334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1" name="Rectangle 11"/>
          <p:cNvSpPr>
            <a:spLocks noChangeArrowheads="1"/>
          </p:cNvSpPr>
          <p:nvPr/>
        </p:nvSpPr>
        <p:spPr bwMode="auto">
          <a:xfrm>
            <a:off x="1600200" y="3810000"/>
            <a:ext cx="12954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2" name="Text Box 12"/>
          <p:cNvSpPr txBox="1">
            <a:spLocks noChangeArrowheads="1"/>
          </p:cNvSpPr>
          <p:nvPr/>
        </p:nvSpPr>
        <p:spPr bwMode="auto">
          <a:xfrm>
            <a:off x="5810250" y="268288"/>
            <a:ext cx="1700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PT = 27ms</a:t>
            </a:r>
          </a:p>
        </p:txBody>
      </p:sp>
      <p:sp>
        <p:nvSpPr>
          <p:cNvPr id="486413" name="Text Box 13"/>
          <p:cNvSpPr txBox="1">
            <a:spLocks noChangeArrowheads="1"/>
          </p:cNvSpPr>
          <p:nvPr/>
        </p:nvSpPr>
        <p:spPr bwMode="auto">
          <a:xfrm>
            <a:off x="5826125" y="1371600"/>
            <a:ext cx="1700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PT = 40ms</a:t>
            </a:r>
          </a:p>
        </p:txBody>
      </p:sp>
      <p:sp>
        <p:nvSpPr>
          <p:cNvPr id="486414" name="Text Box 14"/>
          <p:cNvSpPr txBox="1">
            <a:spLocks noChangeArrowheads="1"/>
          </p:cNvSpPr>
          <p:nvPr/>
        </p:nvSpPr>
        <p:spPr bwMode="auto">
          <a:xfrm>
            <a:off x="5826125" y="2362200"/>
            <a:ext cx="1700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PT = 67ms</a:t>
            </a:r>
          </a:p>
        </p:txBody>
      </p:sp>
      <p:sp>
        <p:nvSpPr>
          <p:cNvPr id="486415" name="Rectangle 15"/>
          <p:cNvSpPr>
            <a:spLocks noChangeArrowheads="1"/>
          </p:cNvSpPr>
          <p:nvPr/>
        </p:nvSpPr>
        <p:spPr bwMode="auto">
          <a:xfrm>
            <a:off x="7391400" y="1752600"/>
            <a:ext cx="533400" cy="304800"/>
          </a:xfrm>
          <a:prstGeom prst="rect">
            <a:avLst/>
          </a:prstGeom>
          <a:solidFill>
            <a:srgbClr val="FFFF00">
              <a:alpha val="42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6" name="Rectangle 16"/>
          <p:cNvSpPr>
            <a:spLocks noChangeArrowheads="1"/>
          </p:cNvSpPr>
          <p:nvPr/>
        </p:nvSpPr>
        <p:spPr bwMode="auto">
          <a:xfrm>
            <a:off x="7010400" y="4953000"/>
            <a:ext cx="685800" cy="304800"/>
          </a:xfrm>
          <a:prstGeom prst="rect">
            <a:avLst/>
          </a:prstGeom>
          <a:solidFill>
            <a:srgbClr val="FFFF00">
              <a:alpha val="42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7" name="Rectangle 17"/>
          <p:cNvSpPr>
            <a:spLocks noChangeArrowheads="1"/>
          </p:cNvSpPr>
          <p:nvPr/>
        </p:nvSpPr>
        <p:spPr bwMode="auto">
          <a:xfrm>
            <a:off x="5943600" y="1752600"/>
            <a:ext cx="10668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8" name="Rectangle 18"/>
          <p:cNvSpPr>
            <a:spLocks noChangeArrowheads="1"/>
          </p:cNvSpPr>
          <p:nvPr/>
        </p:nvSpPr>
        <p:spPr bwMode="auto">
          <a:xfrm>
            <a:off x="4800600" y="3048000"/>
            <a:ext cx="10668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19" name="Rectangle 19"/>
          <p:cNvSpPr>
            <a:spLocks noChangeArrowheads="1"/>
          </p:cNvSpPr>
          <p:nvPr/>
        </p:nvSpPr>
        <p:spPr bwMode="auto">
          <a:xfrm>
            <a:off x="4800600" y="4724400"/>
            <a:ext cx="10668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0" name="Rectangle 20"/>
          <p:cNvSpPr>
            <a:spLocks noChangeArrowheads="1"/>
          </p:cNvSpPr>
          <p:nvPr/>
        </p:nvSpPr>
        <p:spPr bwMode="auto">
          <a:xfrm>
            <a:off x="6248400" y="5257800"/>
            <a:ext cx="17526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1" name="Rectangle 21"/>
          <p:cNvSpPr>
            <a:spLocks noChangeArrowheads="1"/>
          </p:cNvSpPr>
          <p:nvPr/>
        </p:nvSpPr>
        <p:spPr bwMode="auto">
          <a:xfrm>
            <a:off x="4724400" y="609600"/>
            <a:ext cx="42656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This was a picture with some dark sploches in it. Yeah. . .that's about it. (Subject: KM)</a:t>
            </a:r>
          </a:p>
        </p:txBody>
      </p:sp>
      <p:sp>
        <p:nvSpPr>
          <p:cNvPr id="486422" name="Text Box 22"/>
          <p:cNvSpPr txBox="1">
            <a:spLocks noChangeArrowheads="1"/>
          </p:cNvSpPr>
          <p:nvPr/>
        </p:nvSpPr>
        <p:spPr bwMode="auto">
          <a:xfrm>
            <a:off x="5826125" y="4202113"/>
            <a:ext cx="1870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PT = 107ms</a:t>
            </a:r>
          </a:p>
        </p:txBody>
      </p:sp>
      <p:sp>
        <p:nvSpPr>
          <p:cNvPr id="486423" name="Rectangle 23"/>
          <p:cNvSpPr>
            <a:spLocks noChangeArrowheads="1"/>
          </p:cNvSpPr>
          <p:nvPr/>
        </p:nvSpPr>
        <p:spPr bwMode="auto">
          <a:xfrm>
            <a:off x="2514600" y="5334000"/>
            <a:ext cx="6096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4" name="Rectangle 24"/>
          <p:cNvSpPr>
            <a:spLocks noChangeArrowheads="1"/>
          </p:cNvSpPr>
          <p:nvPr/>
        </p:nvSpPr>
        <p:spPr bwMode="auto">
          <a:xfrm>
            <a:off x="3810000" y="5029200"/>
            <a:ext cx="6096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5" name="Rectangle 25"/>
          <p:cNvSpPr>
            <a:spLocks noChangeArrowheads="1"/>
          </p:cNvSpPr>
          <p:nvPr/>
        </p:nvSpPr>
        <p:spPr bwMode="auto">
          <a:xfrm>
            <a:off x="381000" y="5334000"/>
            <a:ext cx="6096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6" name="Rectangle 26"/>
          <p:cNvSpPr>
            <a:spLocks noChangeArrowheads="1"/>
          </p:cNvSpPr>
          <p:nvPr/>
        </p:nvSpPr>
        <p:spPr bwMode="auto">
          <a:xfrm>
            <a:off x="381000" y="5791200"/>
            <a:ext cx="7620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7" name="Rectangle 27"/>
          <p:cNvSpPr>
            <a:spLocks noChangeArrowheads="1"/>
          </p:cNvSpPr>
          <p:nvPr/>
        </p:nvSpPr>
        <p:spPr bwMode="auto">
          <a:xfrm>
            <a:off x="3048000" y="6019800"/>
            <a:ext cx="5334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8" name="Rectangle 28"/>
          <p:cNvSpPr>
            <a:spLocks noChangeArrowheads="1"/>
          </p:cNvSpPr>
          <p:nvPr/>
        </p:nvSpPr>
        <p:spPr bwMode="auto">
          <a:xfrm>
            <a:off x="1600200" y="4343400"/>
            <a:ext cx="12954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29" name="Rectangle 29"/>
          <p:cNvSpPr>
            <a:spLocks noChangeArrowheads="1"/>
          </p:cNvSpPr>
          <p:nvPr/>
        </p:nvSpPr>
        <p:spPr bwMode="auto">
          <a:xfrm>
            <a:off x="2514600" y="4343400"/>
            <a:ext cx="4572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30" name="Rectangle 30"/>
          <p:cNvSpPr>
            <a:spLocks noChangeArrowheads="1"/>
          </p:cNvSpPr>
          <p:nvPr/>
        </p:nvSpPr>
        <p:spPr bwMode="auto">
          <a:xfrm>
            <a:off x="1600200" y="4343400"/>
            <a:ext cx="381000" cy="304800"/>
          </a:xfrm>
          <a:prstGeom prst="rect">
            <a:avLst/>
          </a:prstGeom>
          <a:solidFill>
            <a:srgbClr val="FF00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31" name="Rectangle 31"/>
          <p:cNvSpPr>
            <a:spLocks noChangeArrowheads="1"/>
          </p:cNvSpPr>
          <p:nvPr/>
        </p:nvSpPr>
        <p:spPr bwMode="auto">
          <a:xfrm>
            <a:off x="4800600" y="2743200"/>
            <a:ext cx="1447800" cy="304800"/>
          </a:xfrm>
          <a:prstGeom prst="rect">
            <a:avLst/>
          </a:prstGeom>
          <a:solidFill>
            <a:srgbClr val="FFFF00">
              <a:alpha val="42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32" name="Rectangle 32"/>
          <p:cNvSpPr>
            <a:spLocks noChangeArrowheads="1"/>
          </p:cNvSpPr>
          <p:nvPr/>
        </p:nvSpPr>
        <p:spPr bwMode="auto">
          <a:xfrm>
            <a:off x="7620000" y="3505200"/>
            <a:ext cx="1143000" cy="304800"/>
          </a:xfrm>
          <a:prstGeom prst="rect">
            <a:avLst/>
          </a:prstGeom>
          <a:solidFill>
            <a:srgbClr val="FFFF00">
              <a:alpha val="42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486433" name="Rectangle 33"/>
          <p:cNvSpPr>
            <a:spLocks noChangeArrowheads="1"/>
          </p:cNvSpPr>
          <p:nvPr/>
        </p:nvSpPr>
        <p:spPr bwMode="auto">
          <a:xfrm>
            <a:off x="5257800" y="3505200"/>
            <a:ext cx="838200" cy="304800"/>
          </a:xfrm>
          <a:prstGeom prst="rect">
            <a:avLst/>
          </a:prstGeom>
          <a:solidFill>
            <a:srgbClr val="00FFFF">
              <a:alpha val="28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pic>
        <p:nvPicPr>
          <p:cNvPr id="486434" name="Picture 34" descr="image_0040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304800" y="457200"/>
            <a:ext cx="3962400" cy="2641600"/>
          </a:xfrm>
          <a:prstGeom prst="rect">
            <a:avLst/>
          </a:prstGeom>
          <a:noFill/>
        </p:spPr>
      </p:pic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5689837" y="6400800"/>
            <a:ext cx="32255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>
              <a:defRPr/>
            </a:pPr>
            <a:r>
              <a:rPr lang="en-US" sz="1600" i="1" dirty="0" err="1">
                <a:latin typeface="Calibri"/>
                <a:ea typeface="+mn-ea"/>
                <a:cs typeface="+mn-cs"/>
              </a:rPr>
              <a:t>Fei-Fei</a:t>
            </a:r>
            <a:r>
              <a:rPr lang="en-US" sz="1600" i="1" dirty="0">
                <a:latin typeface="Calibri"/>
                <a:ea typeface="+mn-ea"/>
                <a:cs typeface="+mn-cs"/>
              </a:rPr>
              <a:t>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Iyer</a:t>
            </a:r>
            <a:r>
              <a:rPr lang="en-US" sz="1600" i="1" dirty="0">
                <a:latin typeface="Calibri"/>
                <a:ea typeface="+mn-ea"/>
                <a:cs typeface="+mn-cs"/>
              </a:rPr>
              <a:t>, Koch,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Perona</a:t>
            </a:r>
            <a:r>
              <a:rPr lang="en-US" sz="1600" i="1" dirty="0">
                <a:latin typeface="Calibri"/>
                <a:ea typeface="+mn-ea"/>
                <a:cs typeface="+mn-cs"/>
              </a:rPr>
              <a:t>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JoV</a:t>
            </a:r>
            <a:r>
              <a:rPr lang="en-US" sz="1600" i="1" dirty="0">
                <a:latin typeface="Calibri"/>
                <a:ea typeface="+mn-ea"/>
                <a:cs typeface="+mn-cs"/>
              </a:rPr>
              <a:t>, 2007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8" grpId="0" animBg="1"/>
      <p:bldP spid="486409" grpId="0" animBg="1"/>
      <p:bldP spid="486410" grpId="0" animBg="1"/>
      <p:bldP spid="486411" grpId="0" animBg="1"/>
      <p:bldP spid="486415" grpId="0" animBg="1"/>
      <p:bldP spid="486416" grpId="0" animBg="1"/>
      <p:bldP spid="486417" grpId="0" animBg="1"/>
      <p:bldP spid="486418" grpId="0" animBg="1"/>
      <p:bldP spid="486419" grpId="0" animBg="1"/>
      <p:bldP spid="486420" grpId="0" animBg="1"/>
      <p:bldP spid="486423" grpId="0" animBg="1"/>
      <p:bldP spid="486424" grpId="0" animBg="1"/>
      <p:bldP spid="486425" grpId="0" animBg="1"/>
      <p:bldP spid="486426" grpId="0" animBg="1"/>
      <p:bldP spid="486427" grpId="0" animBg="1"/>
      <p:bldP spid="486428" grpId="0" animBg="1"/>
      <p:bldP spid="486429" grpId="0" animBg="1"/>
      <p:bldP spid="486430" grpId="0" animBg="1"/>
      <p:bldP spid="486431" grpId="0" animBg="1"/>
      <p:bldP spid="486432" grpId="0" animBg="1"/>
      <p:bldP spid="4864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/>
              <a:t>Early “pictures and words” work</a:t>
            </a:r>
          </a:p>
          <a:p>
            <a:r>
              <a:rPr lang="en-US" dirty="0" smtClean="0"/>
              <a:t>Content-based retrieval</a:t>
            </a:r>
          </a:p>
          <a:p>
            <a:r>
              <a:rPr lang="en-US" dirty="0" smtClean="0"/>
              <a:t>Beyond nouns, towards total scene annotation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tx1"/>
          </a:solidFill>
        </a:ln>
      </a:spPr>
      <a:bodyPr anchor="ctr"/>
      <a:lstStyle>
        <a:defPPr algn="ctr" fontAlgn="auto">
          <a:spcBef>
            <a:spcPts val="0"/>
          </a:spcBef>
          <a:spcAft>
            <a:spcPts val="0"/>
          </a:spcAft>
          <a:defRPr sz="3200" dirty="0">
            <a:latin typeface="Arial" pitchFamily="34" charset="0"/>
            <a:cs typeface="Arial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9.xml><?xml version="1.0" encoding="utf-8"?>
<a:theme xmlns:a="http://schemas.openxmlformats.org/drawingml/2006/main" name="8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2252</Words>
  <Application>Microsoft Office PowerPoint</Application>
  <PresentationFormat>On-screen Show (4:3)</PresentationFormat>
  <Paragraphs>502</Paragraphs>
  <Slides>44</Slides>
  <Notes>4</Notes>
  <HiddenSlides>1</HiddenSlides>
  <MMClips>0</MMClips>
  <ScaleCrop>false</ScaleCrop>
  <HeadingPairs>
    <vt:vector size="6" baseType="variant"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Office Theme</vt:lpstr>
      <vt:lpstr>1_Office Theme</vt:lpstr>
      <vt:lpstr>2_Office Theme</vt:lpstr>
      <vt:lpstr>Watermark</vt:lpstr>
      <vt:lpstr>1_Watermark</vt:lpstr>
      <vt:lpstr>5_Default Design</vt:lpstr>
      <vt:lpstr>6_Default Design</vt:lpstr>
      <vt:lpstr>3_Office Theme</vt:lpstr>
      <vt:lpstr>8_Default Design</vt:lpstr>
      <vt:lpstr>Equation</vt:lpstr>
      <vt:lpstr>Pictures and Words</vt:lpstr>
      <vt:lpstr>Vision and language in human brain</vt:lpstr>
      <vt:lpstr>Vision and language in human brain</vt:lpstr>
      <vt:lpstr>Vision and language in human brain</vt:lpstr>
      <vt:lpstr>Slide 5</vt:lpstr>
      <vt:lpstr>Slide 6</vt:lpstr>
      <vt:lpstr>What can you see in a glance of a scene?</vt:lpstr>
      <vt:lpstr>Slide 8</vt:lpstr>
      <vt:lpstr>Section outline</vt:lpstr>
      <vt:lpstr>“Pictures and words”</vt:lpstr>
      <vt:lpstr>Slide 11</vt:lpstr>
      <vt:lpstr>Slide 12</vt:lpstr>
      <vt:lpstr>Slide 13</vt:lpstr>
      <vt:lpstr>Section outline</vt:lpstr>
      <vt:lpstr>Content-based retrieval</vt:lpstr>
      <vt:lpstr>Literature – MANY!!!</vt:lpstr>
      <vt:lpstr>Try out Alipr (www.alipr.com)</vt:lpstr>
      <vt:lpstr>Try out Alipr (www.alipr.com)</vt:lpstr>
      <vt:lpstr>Automatic Image Annotation: ALIP</vt:lpstr>
      <vt:lpstr>Automatic Image Annotation: ALIP</vt:lpstr>
      <vt:lpstr>Automatic Image Annotation: ALIP</vt:lpstr>
      <vt:lpstr>Automatic Image Annotation: ALIP</vt:lpstr>
      <vt:lpstr>Section outline</vt:lpstr>
      <vt:lpstr>Section outline</vt:lpstr>
      <vt:lpstr>“Beyond nouns”</vt:lpstr>
      <vt:lpstr>Slide 26</vt:lpstr>
      <vt:lpstr>Slide 27</vt:lpstr>
      <vt:lpstr>Section outline</vt:lpstr>
      <vt:lpstr>What, where and who? Classifying events by scene and object recognition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Your Company Name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Your User Name</dc:creator>
  <cp:lastModifiedBy>Your User Name</cp:lastModifiedBy>
  <cp:revision>22</cp:revision>
  <dcterms:created xsi:type="dcterms:W3CDTF">2009-09-25T21:37:14Z</dcterms:created>
  <dcterms:modified xsi:type="dcterms:W3CDTF">2009-09-28T02:30:45Z</dcterms:modified>
</cp:coreProperties>
</file>